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99" r:id="rId2"/>
    <p:sldId id="295" r:id="rId3"/>
    <p:sldId id="276" r:id="rId4"/>
    <p:sldId id="263" r:id="rId5"/>
    <p:sldId id="267" r:id="rId6"/>
    <p:sldId id="284" r:id="rId7"/>
    <p:sldId id="259" r:id="rId8"/>
    <p:sldId id="277" r:id="rId9"/>
    <p:sldId id="282" r:id="rId10"/>
    <p:sldId id="264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方正兰亭粗黑简体" panose="020B0604020202020204" charset="-122"/>
      <p:regular r:id="rId15"/>
    </p:embeddedFont>
    <p:embeddedFont>
      <p:font typeface="方正兰亭黑简体" panose="020B0604020202020204" charset="-122"/>
      <p:regular r:id="rId16"/>
    </p:embeddedFont>
    <p:embeddedFont>
      <p:font typeface="Agency FB" panose="020B0503020202020204" pitchFamily="34" charset="0"/>
      <p:regular r:id="rId17"/>
      <p:bold r:id="rId18"/>
    </p:embeddedFont>
    <p:embeddedFont>
      <p:font typeface="Cambria Math" panose="02040503050406030204" pitchFamily="18" charset="0"/>
      <p:regular r:id="rId19"/>
    </p:embeddedFont>
    <p:embeddedFont>
      <p:font typeface="Campton Light DEMO" panose="020B0604020202020204" charset="0"/>
      <p:regular r:id="rId20"/>
    </p:embeddedFont>
    <p:embeddedFont>
      <p:font typeface="Montserrat ExtraLight" panose="00000300000000000000" charset="0"/>
      <p:regular r:id="rId21"/>
    </p:embeddedFont>
    <p:embeddedFont>
      <p:font typeface="Montserrat Medium" panose="00000600000000000000" charset="0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2060"/>
    <a:srgbClr val="D0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4CE26-8CEC-41AA-80DF-D73F5A4A33A1}" v="1801" dt="2019-12-05T17:26:37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Yuchen" userId="4506aa3e289e1285" providerId="LiveId" clId="{5984CE26-8CEC-41AA-80DF-D73F5A4A33A1}"/>
    <pc:docChg chg="undo redo custSel addSld delSld modSld sldOrd">
      <pc:chgData name="Duan Yuchen" userId="4506aa3e289e1285" providerId="LiveId" clId="{5984CE26-8CEC-41AA-80DF-D73F5A4A33A1}" dt="2019-12-05T17:26:37.336" v="2557"/>
      <pc:docMkLst>
        <pc:docMk/>
      </pc:docMkLst>
      <pc:sldChg chg="addSp delSp modSp mod modTransition delAnim modAnim">
        <pc:chgData name="Duan Yuchen" userId="4506aa3e289e1285" providerId="LiveId" clId="{5984CE26-8CEC-41AA-80DF-D73F5A4A33A1}" dt="2019-12-05T17:11:42.613" v="2525"/>
        <pc:sldMkLst>
          <pc:docMk/>
          <pc:sldMk cId="1303862867" sldId="259"/>
        </pc:sldMkLst>
        <pc:spChg chg="add del mod">
          <ac:chgData name="Duan Yuchen" userId="4506aa3e289e1285" providerId="LiveId" clId="{5984CE26-8CEC-41AA-80DF-D73F5A4A33A1}" dt="2019-12-05T08:46:52.469" v="1409"/>
          <ac:spMkLst>
            <pc:docMk/>
            <pc:sldMk cId="1303862867" sldId="259"/>
            <ac:spMk id="4" creationId="{77790E50-10F3-49D6-8A64-475B46B804DE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3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4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5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6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7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8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49" creationId="{00000000-0000-0000-0000-000000000000}"/>
          </ac:spMkLst>
        </pc:spChg>
        <pc:spChg chg="del">
          <ac:chgData name="Duan Yuchen" userId="4506aa3e289e1285" providerId="LiveId" clId="{5984CE26-8CEC-41AA-80DF-D73F5A4A33A1}" dt="2019-12-05T08:31:32.525" v="1362" actId="478"/>
          <ac:spMkLst>
            <pc:docMk/>
            <pc:sldMk cId="1303862867" sldId="259"/>
            <ac:spMk id="50" creationId="{00000000-0000-0000-0000-000000000000}"/>
          </ac:spMkLst>
        </pc:spChg>
        <pc:grpChg chg="del">
          <ac:chgData name="Duan Yuchen" userId="4506aa3e289e1285" providerId="LiveId" clId="{5984CE26-8CEC-41AA-80DF-D73F5A4A33A1}" dt="2019-12-05T08:31:32.525" v="1362" actId="478"/>
          <ac:grpSpMkLst>
            <pc:docMk/>
            <pc:sldMk cId="1303862867" sldId="259"/>
            <ac:grpSpMk id="31" creationId="{00000000-0000-0000-0000-000000000000}"/>
          </ac:grpSpMkLst>
        </pc:grpChg>
        <pc:grpChg chg="del">
          <ac:chgData name="Duan Yuchen" userId="4506aa3e289e1285" providerId="LiveId" clId="{5984CE26-8CEC-41AA-80DF-D73F5A4A33A1}" dt="2019-12-05T08:31:32.525" v="1362" actId="478"/>
          <ac:grpSpMkLst>
            <pc:docMk/>
            <pc:sldMk cId="1303862867" sldId="259"/>
            <ac:grpSpMk id="34" creationId="{00000000-0000-0000-0000-000000000000}"/>
          </ac:grpSpMkLst>
        </pc:grpChg>
        <pc:grpChg chg="del">
          <ac:chgData name="Duan Yuchen" userId="4506aa3e289e1285" providerId="LiveId" clId="{5984CE26-8CEC-41AA-80DF-D73F5A4A33A1}" dt="2019-12-05T08:31:32.525" v="1362" actId="478"/>
          <ac:grpSpMkLst>
            <pc:docMk/>
            <pc:sldMk cId="1303862867" sldId="259"/>
            <ac:grpSpMk id="37" creationId="{00000000-0000-0000-0000-000000000000}"/>
          </ac:grpSpMkLst>
        </pc:grpChg>
        <pc:grpChg chg="del">
          <ac:chgData name="Duan Yuchen" userId="4506aa3e289e1285" providerId="LiveId" clId="{5984CE26-8CEC-41AA-80DF-D73F5A4A33A1}" dt="2019-12-05T08:31:32.525" v="1362" actId="478"/>
          <ac:grpSpMkLst>
            <pc:docMk/>
            <pc:sldMk cId="1303862867" sldId="259"/>
            <ac:grpSpMk id="40" creationId="{00000000-0000-0000-0000-000000000000}"/>
          </ac:grpSpMkLst>
        </pc:grpChg>
        <pc:graphicFrameChg chg="add">
          <ac:chgData name="Duan Yuchen" userId="4506aa3e289e1285" providerId="LiveId" clId="{5984CE26-8CEC-41AA-80DF-D73F5A4A33A1}" dt="2019-12-05T16:07:59.480" v="1548"/>
          <ac:graphicFrameMkLst>
            <pc:docMk/>
            <pc:sldMk cId="1303862867" sldId="259"/>
            <ac:graphicFrameMk id="5" creationId="{46AD3084-D043-4DD5-B637-91FC09157E58}"/>
          </ac:graphicFrameMkLst>
        </pc:graphicFrameChg>
        <pc:picChg chg="add mod">
          <ac:chgData name="Duan Yuchen" userId="4506aa3e289e1285" providerId="LiveId" clId="{5984CE26-8CEC-41AA-80DF-D73F5A4A33A1}" dt="2019-12-05T16:09:29.192" v="1549" actId="14826"/>
          <ac:picMkLst>
            <pc:docMk/>
            <pc:sldMk cId="1303862867" sldId="259"/>
            <ac:picMk id="3" creationId="{333B8617-3034-4C83-A1BE-02443EE7A74B}"/>
          </ac:picMkLst>
        </pc:picChg>
        <pc:picChg chg="add mod">
          <ac:chgData name="Duan Yuchen" userId="4506aa3e289e1285" providerId="LiveId" clId="{5984CE26-8CEC-41AA-80DF-D73F5A4A33A1}" dt="2019-12-05T02:53:40.027" v="155"/>
          <ac:picMkLst>
            <pc:docMk/>
            <pc:sldMk cId="1303862867" sldId="259"/>
            <ac:picMk id="23" creationId="{76A0F4C8-41B4-4F78-94DD-B5E6C06811F1}"/>
          </ac:picMkLst>
        </pc:picChg>
        <pc:cxnChg chg="add mod">
          <ac:chgData name="Duan Yuchen" userId="4506aa3e289e1285" providerId="LiveId" clId="{5984CE26-8CEC-41AA-80DF-D73F5A4A33A1}" dt="2019-12-05T16:12:23.459" v="1589" actId="692"/>
          <ac:cxnSpMkLst>
            <pc:docMk/>
            <pc:sldMk cId="1303862867" sldId="259"/>
            <ac:cxnSpMk id="4" creationId="{7286AA84-38DB-491B-9FA6-D0452995024C}"/>
          </ac:cxnSpMkLst>
        </pc:cxnChg>
        <pc:cxnChg chg="add mod">
          <ac:chgData name="Duan Yuchen" userId="4506aa3e289e1285" providerId="LiveId" clId="{5984CE26-8CEC-41AA-80DF-D73F5A4A33A1}" dt="2019-12-05T16:12:01.097" v="1588" actId="692"/>
          <ac:cxnSpMkLst>
            <pc:docMk/>
            <pc:sldMk cId="1303862867" sldId="259"/>
            <ac:cxnSpMk id="8" creationId="{F08C429D-B180-40AB-8F16-719662486479}"/>
          </ac:cxnSpMkLst>
        </pc:cxnChg>
        <pc:cxnChg chg="add mod">
          <ac:chgData name="Duan Yuchen" userId="4506aa3e289e1285" providerId="LiveId" clId="{5984CE26-8CEC-41AA-80DF-D73F5A4A33A1}" dt="2019-12-05T16:12:40.924" v="1592" actId="692"/>
          <ac:cxnSpMkLst>
            <pc:docMk/>
            <pc:sldMk cId="1303862867" sldId="259"/>
            <ac:cxnSpMk id="9" creationId="{ADC2586E-66F9-413E-A49F-564BD187940D}"/>
          </ac:cxnSpMkLst>
        </pc:cxnChg>
      </pc:sldChg>
      <pc:sldChg chg="addSp">
        <pc:chgData name="Duan Yuchen" userId="4506aa3e289e1285" providerId="LiveId" clId="{5984CE26-8CEC-41AA-80DF-D73F5A4A33A1}" dt="2019-12-04T20:34:16.062" v="14"/>
        <pc:sldMkLst>
          <pc:docMk/>
          <pc:sldMk cId="3328761025" sldId="261"/>
        </pc:sldMkLst>
        <pc:picChg chg="add">
          <ac:chgData name="Duan Yuchen" userId="4506aa3e289e1285" providerId="LiveId" clId="{5984CE26-8CEC-41AA-80DF-D73F5A4A33A1}" dt="2019-12-04T20:34:16.062" v="14"/>
          <ac:picMkLst>
            <pc:docMk/>
            <pc:sldMk cId="3328761025" sldId="261"/>
            <ac:picMk id="47" creationId="{D886F795-EA74-48B9-A02D-300FF3C9482E}"/>
          </ac:picMkLst>
        </pc:picChg>
      </pc:sldChg>
      <pc:sldChg chg="addSp">
        <pc:chgData name="Duan Yuchen" userId="4506aa3e289e1285" providerId="LiveId" clId="{5984CE26-8CEC-41AA-80DF-D73F5A4A33A1}" dt="2019-12-04T20:34:12.083" v="13"/>
        <pc:sldMkLst>
          <pc:docMk/>
          <pc:sldMk cId="336827679" sldId="262"/>
        </pc:sldMkLst>
        <pc:picChg chg="add">
          <ac:chgData name="Duan Yuchen" userId="4506aa3e289e1285" providerId="LiveId" clId="{5984CE26-8CEC-41AA-80DF-D73F5A4A33A1}" dt="2019-12-04T20:34:12.083" v="13"/>
          <ac:picMkLst>
            <pc:docMk/>
            <pc:sldMk cId="336827679" sldId="262"/>
            <ac:picMk id="120" creationId="{5651BDFF-D4D5-4E49-B4A8-E698229C255E}"/>
          </ac:picMkLst>
        </pc:picChg>
      </pc:sldChg>
      <pc:sldChg chg="addSp modSp mod ord modTransition modAnim">
        <pc:chgData name="Duan Yuchen" userId="4506aa3e289e1285" providerId="LiveId" clId="{5984CE26-8CEC-41AA-80DF-D73F5A4A33A1}" dt="2019-12-05T16:03:34.842" v="1546" actId="1076"/>
        <pc:sldMkLst>
          <pc:docMk/>
          <pc:sldMk cId="341429438" sldId="263"/>
        </pc:sldMkLst>
        <pc:spChg chg="mod ord">
          <ac:chgData name="Duan Yuchen" userId="4506aa3e289e1285" providerId="LiveId" clId="{5984CE26-8CEC-41AA-80DF-D73F5A4A33A1}" dt="2019-12-05T16:02:16.603" v="1527" actId="167"/>
          <ac:spMkLst>
            <pc:docMk/>
            <pc:sldMk cId="341429438" sldId="263"/>
            <ac:spMk id="3" creationId="{00000000-0000-0000-0000-000000000000}"/>
          </ac:spMkLst>
        </pc:spChg>
        <pc:spChg chg="mod">
          <ac:chgData name="Duan Yuchen" userId="4506aa3e289e1285" providerId="LiveId" clId="{5984CE26-8CEC-41AA-80DF-D73F5A4A33A1}" dt="2019-12-05T05:49:42.154" v="665"/>
          <ac:spMkLst>
            <pc:docMk/>
            <pc:sldMk cId="341429438" sldId="263"/>
            <ac:spMk id="4" creationId="{00000000-0000-0000-0000-000000000000}"/>
          </ac:spMkLst>
        </pc:spChg>
        <pc:spChg chg="mod ord">
          <ac:chgData name="Duan Yuchen" userId="4506aa3e289e1285" providerId="LiveId" clId="{5984CE26-8CEC-41AA-80DF-D73F5A4A33A1}" dt="2019-12-05T16:03:34.842" v="1546" actId="1076"/>
          <ac:spMkLst>
            <pc:docMk/>
            <pc:sldMk cId="341429438" sldId="263"/>
            <ac:spMk id="5" creationId="{00000000-0000-0000-0000-000000000000}"/>
          </ac:spMkLst>
        </pc:spChg>
        <pc:spChg chg="add mod ord">
          <ac:chgData name="Duan Yuchen" userId="4506aa3e289e1285" providerId="LiveId" clId="{5984CE26-8CEC-41AA-80DF-D73F5A4A33A1}" dt="2019-12-05T16:02:19.118" v="1528" actId="166"/>
          <ac:spMkLst>
            <pc:docMk/>
            <pc:sldMk cId="341429438" sldId="263"/>
            <ac:spMk id="7" creationId="{4784B4A6-3D61-4077-AA6B-383B4D70BF5C}"/>
          </ac:spMkLst>
        </pc:spChg>
        <pc:spChg chg="add mod ord">
          <ac:chgData name="Duan Yuchen" userId="4506aa3e289e1285" providerId="LiveId" clId="{5984CE26-8CEC-41AA-80DF-D73F5A4A33A1}" dt="2019-12-05T16:02:50.350" v="1530" actId="1076"/>
          <ac:spMkLst>
            <pc:docMk/>
            <pc:sldMk cId="341429438" sldId="263"/>
            <ac:spMk id="8" creationId="{FC9508A7-C05A-4ADC-9A93-DD3468E37C20}"/>
          </ac:spMkLst>
        </pc:spChg>
        <pc:spChg chg="mod">
          <ac:chgData name="Duan Yuchen" userId="4506aa3e289e1285" providerId="LiveId" clId="{5984CE26-8CEC-41AA-80DF-D73F5A4A33A1}" dt="2019-12-05T04:58:39.402" v="605" actId="20577"/>
          <ac:spMkLst>
            <pc:docMk/>
            <pc:sldMk cId="341429438" sldId="263"/>
            <ac:spMk id="17" creationId="{00000000-0000-0000-0000-000000000000}"/>
          </ac:spMkLst>
        </pc:spChg>
        <pc:graphicFrameChg chg="add mod">
          <ac:chgData name="Duan Yuchen" userId="4506aa3e289e1285" providerId="LiveId" clId="{5984CE26-8CEC-41AA-80DF-D73F5A4A33A1}" dt="2019-12-05T16:01:06.774" v="1525" actId="1076"/>
          <ac:graphicFrameMkLst>
            <pc:docMk/>
            <pc:sldMk cId="341429438" sldId="263"/>
            <ac:graphicFrameMk id="9" creationId="{0C0D1B2C-53EA-4F16-A210-8ABC2D0EB648}"/>
          </ac:graphicFrameMkLst>
        </pc:graphicFrameChg>
        <pc:picChg chg="add mod">
          <ac:chgData name="Duan Yuchen" userId="4506aa3e289e1285" providerId="LiveId" clId="{5984CE26-8CEC-41AA-80DF-D73F5A4A33A1}" dt="2019-12-05T02:53:14.577" v="152"/>
          <ac:picMkLst>
            <pc:docMk/>
            <pc:sldMk cId="341429438" sldId="263"/>
            <ac:picMk id="6" creationId="{38D5CD07-F38A-407D-97BA-8B16F455FAA1}"/>
          </ac:picMkLst>
        </pc:picChg>
      </pc:sldChg>
      <pc:sldChg chg="addSp modSp modTransition modAnim">
        <pc:chgData name="Duan Yuchen" userId="4506aa3e289e1285" providerId="LiveId" clId="{5984CE26-8CEC-41AA-80DF-D73F5A4A33A1}" dt="2019-12-05T17:12:21.402" v="2537"/>
        <pc:sldMkLst>
          <pc:docMk/>
          <pc:sldMk cId="1316890845" sldId="264"/>
        </pc:sldMkLst>
        <pc:spChg chg="mod">
          <ac:chgData name="Duan Yuchen" userId="4506aa3e289e1285" providerId="LiveId" clId="{5984CE26-8CEC-41AA-80DF-D73F5A4A33A1}" dt="2019-12-05T16:22:58.338" v="1672" actId="20577"/>
          <ac:spMkLst>
            <pc:docMk/>
            <pc:sldMk cId="1316890845" sldId="264"/>
            <ac:spMk id="14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2:24.534" v="1628" actId="20577"/>
          <ac:spMkLst>
            <pc:docMk/>
            <pc:sldMk cId="1316890845" sldId="264"/>
            <ac:spMk id="15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57:00.031" v="1517" actId="20577"/>
          <ac:spMkLst>
            <pc:docMk/>
            <pc:sldMk cId="1316890845" sldId="264"/>
            <ac:spMk id="17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30:38.795" v="1915" actId="20577"/>
          <ac:spMkLst>
            <pc:docMk/>
            <pc:sldMk cId="1316890845" sldId="264"/>
            <ac:spMk id="18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3:27.400" v="1694" actId="20577"/>
          <ac:spMkLst>
            <pc:docMk/>
            <pc:sldMk cId="1316890845" sldId="264"/>
            <ac:spMk id="19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9:29.585" v="1884" actId="313"/>
          <ac:spMkLst>
            <pc:docMk/>
            <pc:sldMk cId="1316890845" sldId="264"/>
            <ac:spMk id="21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4:20.311" v="1707" actId="20577"/>
          <ac:spMkLst>
            <pc:docMk/>
            <pc:sldMk cId="1316890845" sldId="264"/>
            <ac:spMk id="22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7:13.211" v="1806" actId="20577"/>
          <ac:spMkLst>
            <pc:docMk/>
            <pc:sldMk cId="1316890845" sldId="264"/>
            <ac:spMk id="24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24:49.684" v="1734" actId="20577"/>
          <ac:spMkLst>
            <pc:docMk/>
            <pc:sldMk cId="1316890845" sldId="264"/>
            <ac:spMk id="25" creationId="{00000000-0000-0000-0000-000000000000}"/>
          </ac:spMkLst>
        </pc:spChg>
        <pc:picChg chg="add">
          <ac:chgData name="Duan Yuchen" userId="4506aa3e289e1285" providerId="LiveId" clId="{5984CE26-8CEC-41AA-80DF-D73F5A4A33A1}" dt="2019-12-04T20:35:11.753" v="16"/>
          <ac:picMkLst>
            <pc:docMk/>
            <pc:sldMk cId="1316890845" sldId="264"/>
            <ac:picMk id="26" creationId="{0843533A-04A6-4780-B322-12DB390E4E5F}"/>
          </ac:picMkLst>
        </pc:picChg>
      </pc:sldChg>
      <pc:sldChg chg="addSp">
        <pc:chgData name="Duan Yuchen" userId="4506aa3e289e1285" providerId="LiveId" clId="{5984CE26-8CEC-41AA-80DF-D73F5A4A33A1}" dt="2019-12-04T20:36:18.492" v="19"/>
        <pc:sldMkLst>
          <pc:docMk/>
          <pc:sldMk cId="299940678" sldId="266"/>
        </pc:sldMkLst>
        <pc:picChg chg="add">
          <ac:chgData name="Duan Yuchen" userId="4506aa3e289e1285" providerId="LiveId" clId="{5984CE26-8CEC-41AA-80DF-D73F5A4A33A1}" dt="2019-12-04T20:36:18.492" v="19"/>
          <ac:picMkLst>
            <pc:docMk/>
            <pc:sldMk cId="299940678" sldId="266"/>
            <ac:picMk id="6" creationId="{0C5C8591-CD7B-408D-8865-D1F5E3C5A0FE}"/>
          </ac:picMkLst>
        </pc:picChg>
      </pc:sldChg>
      <pc:sldChg chg="addSp delSp modSp ord modTransition modAnim">
        <pc:chgData name="Duan Yuchen" userId="4506aa3e289e1285" providerId="LiveId" clId="{5984CE26-8CEC-41AA-80DF-D73F5A4A33A1}" dt="2019-12-05T17:18:08.022" v="2551"/>
        <pc:sldMkLst>
          <pc:docMk/>
          <pc:sldMk cId="791252798" sldId="267"/>
        </pc:sldMkLst>
        <pc:spChg chg="add del">
          <ac:chgData name="Duan Yuchen" userId="4506aa3e289e1285" providerId="LiveId" clId="{5984CE26-8CEC-41AA-80DF-D73F5A4A33A1}" dt="2019-12-05T07:39:58.621" v="1114"/>
          <ac:spMkLst>
            <pc:docMk/>
            <pc:sldMk cId="791252798" sldId="267"/>
            <ac:spMk id="10" creationId="{663C0206-B3FD-4CAD-96EC-8BA44BD87E9E}"/>
          </ac:spMkLst>
        </pc:spChg>
        <pc:spChg chg="mod">
          <ac:chgData name="Duan Yuchen" userId="4506aa3e289e1285" providerId="LiveId" clId="{5984CE26-8CEC-41AA-80DF-D73F5A4A33A1}" dt="2019-12-05T07:39:26.191" v="1112" actId="20577"/>
          <ac:spMkLst>
            <pc:docMk/>
            <pc:sldMk cId="791252798" sldId="267"/>
            <ac:spMk id="17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22:03.655" v="1067" actId="20577"/>
          <ac:spMkLst>
            <pc:docMk/>
            <pc:sldMk cId="791252798" sldId="267"/>
            <ac:spMk id="28" creationId="{00000000-0000-0000-0000-000000000000}"/>
          </ac:spMkLst>
        </pc:spChg>
        <pc:spChg chg="mod">
          <ac:chgData name="Duan Yuchen" userId="4506aa3e289e1285" providerId="LiveId" clId="{5984CE26-8CEC-41AA-80DF-D73F5A4A33A1}" dt="2019-12-05T06:56:53.273" v="967" actId="20577"/>
          <ac:spMkLst>
            <pc:docMk/>
            <pc:sldMk cId="791252798" sldId="267"/>
            <ac:spMk id="29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22:27.805" v="1068"/>
          <ac:spMkLst>
            <pc:docMk/>
            <pc:sldMk cId="791252798" sldId="267"/>
            <ac:spMk id="32" creationId="{00000000-0000-0000-0000-000000000000}"/>
          </ac:spMkLst>
        </pc:spChg>
        <pc:spChg chg="mod">
          <ac:chgData name="Duan Yuchen" userId="4506aa3e289e1285" providerId="LiveId" clId="{5984CE26-8CEC-41AA-80DF-D73F5A4A33A1}" dt="2019-12-05T06:57:08.452" v="973" actId="20577"/>
          <ac:spMkLst>
            <pc:docMk/>
            <pc:sldMk cId="791252798" sldId="267"/>
            <ac:spMk id="33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17:16.326" v="1052"/>
          <ac:spMkLst>
            <pc:docMk/>
            <pc:sldMk cId="791252798" sldId="267"/>
            <ac:spMk id="36" creationId="{00000000-0000-0000-0000-000000000000}"/>
          </ac:spMkLst>
        </pc:spChg>
        <pc:spChg chg="mod">
          <ac:chgData name="Duan Yuchen" userId="4506aa3e289e1285" providerId="LiveId" clId="{5984CE26-8CEC-41AA-80DF-D73F5A4A33A1}" dt="2019-12-05T06:56:02.339" v="960" actId="20577"/>
          <ac:spMkLst>
            <pc:docMk/>
            <pc:sldMk cId="791252798" sldId="267"/>
            <ac:spMk id="37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18:00.428" v="1061" actId="20577"/>
          <ac:spMkLst>
            <pc:docMk/>
            <pc:sldMk cId="791252798" sldId="267"/>
            <ac:spMk id="40" creationId="{00000000-0000-0000-0000-000000000000}"/>
          </ac:spMkLst>
        </pc:spChg>
        <pc:spChg chg="mod">
          <ac:chgData name="Duan Yuchen" userId="4506aa3e289e1285" providerId="LiveId" clId="{5984CE26-8CEC-41AA-80DF-D73F5A4A33A1}" dt="2019-12-05T06:56:12.312" v="963" actId="20577"/>
          <ac:spMkLst>
            <pc:docMk/>
            <pc:sldMk cId="791252798" sldId="267"/>
            <ac:spMk id="41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11:39.132" v="1027" actId="255"/>
          <ac:spMkLst>
            <pc:docMk/>
            <pc:sldMk cId="791252798" sldId="267"/>
            <ac:spMk id="42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06:01.621" v="1017" actId="164"/>
          <ac:spMkLst>
            <pc:docMk/>
            <pc:sldMk cId="791252798" sldId="267"/>
            <ac:spMk id="43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13:19.583" v="1029" actId="207"/>
          <ac:spMkLst>
            <pc:docMk/>
            <pc:sldMk cId="791252798" sldId="267"/>
            <ac:spMk id="44" creationId="{00000000-0000-0000-0000-000000000000}"/>
          </ac:spMkLst>
        </pc:spChg>
        <pc:spChg chg="mod">
          <ac:chgData name="Duan Yuchen" userId="4506aa3e289e1285" providerId="LiveId" clId="{5984CE26-8CEC-41AA-80DF-D73F5A4A33A1}" dt="2019-12-05T07:01:23.771" v="998" actId="255"/>
          <ac:spMkLst>
            <pc:docMk/>
            <pc:sldMk cId="791252798" sldId="267"/>
            <ac:spMk id="45" creationId="{00000000-0000-0000-0000-000000000000}"/>
          </ac:spMkLst>
        </pc:spChg>
        <pc:spChg chg="mod">
          <ac:chgData name="Duan Yuchen" userId="4506aa3e289e1285" providerId="LiveId" clId="{5984CE26-8CEC-41AA-80DF-D73F5A4A33A1}" dt="2019-12-05T06:53:55.142" v="951" actId="20577"/>
          <ac:spMkLst>
            <pc:docMk/>
            <pc:sldMk cId="791252798" sldId="267"/>
            <ac:spMk id="49" creationId="{00000000-0000-0000-0000-000000000000}"/>
          </ac:spMkLst>
        </pc:spChg>
        <pc:spChg chg="add mod ord">
          <ac:chgData name="Duan Yuchen" userId="4506aa3e289e1285" providerId="LiveId" clId="{5984CE26-8CEC-41AA-80DF-D73F5A4A33A1}" dt="2019-12-05T07:06:01.621" v="1017" actId="164"/>
          <ac:spMkLst>
            <pc:docMk/>
            <pc:sldMk cId="791252798" sldId="267"/>
            <ac:spMk id="51" creationId="{BAECC58A-670E-4BB4-87B0-E90826B931E4}"/>
          </ac:spMkLst>
        </pc:spChg>
        <pc:spChg chg="mod">
          <ac:chgData name="Duan Yuchen" userId="4506aa3e289e1285" providerId="LiveId" clId="{5984CE26-8CEC-41AA-80DF-D73F5A4A33A1}" dt="2019-12-05T07:35:53.340" v="1096"/>
          <ac:spMkLst>
            <pc:docMk/>
            <pc:sldMk cId="791252798" sldId="267"/>
            <ac:spMk id="54" creationId="{84DD0980-5185-4FB7-AC78-37589A6E77AD}"/>
          </ac:spMkLst>
        </pc:spChg>
        <pc:spChg chg="mod">
          <ac:chgData name="Duan Yuchen" userId="4506aa3e289e1285" providerId="LiveId" clId="{5984CE26-8CEC-41AA-80DF-D73F5A4A33A1}" dt="2019-12-05T07:36:04.822" v="1097" actId="20577"/>
          <ac:spMkLst>
            <pc:docMk/>
            <pc:sldMk cId="791252798" sldId="267"/>
            <ac:spMk id="55" creationId="{23225ED9-F2C1-40DF-9149-E2AB4357DE02}"/>
          </ac:spMkLst>
        </pc:spChg>
        <pc:spChg chg="add mod">
          <ac:chgData name="Duan Yuchen" userId="4506aa3e289e1285" providerId="LiveId" clId="{5984CE26-8CEC-41AA-80DF-D73F5A4A33A1}" dt="2019-12-05T07:36:41.998" v="1103" actId="1076"/>
          <ac:spMkLst>
            <pc:docMk/>
            <pc:sldMk cId="791252798" sldId="267"/>
            <ac:spMk id="56" creationId="{615D3BA8-B5EB-4495-839B-511B420C1986}"/>
          </ac:spMkLst>
        </pc:spChg>
        <pc:grpChg chg="add mod">
          <ac:chgData name="Duan Yuchen" userId="4506aa3e289e1285" providerId="LiveId" clId="{5984CE26-8CEC-41AA-80DF-D73F5A4A33A1}" dt="2019-12-05T07:06:01.621" v="1017" actId="164"/>
          <ac:grpSpMkLst>
            <pc:docMk/>
            <pc:sldMk cId="791252798" sldId="267"/>
            <ac:grpSpMk id="4" creationId="{4948355E-486B-4782-B5A4-40FEDB97F69A}"/>
          </ac:grpSpMkLst>
        </pc:grpChg>
        <pc:grpChg chg="mod">
          <ac:chgData name="Duan Yuchen" userId="4506aa3e289e1285" providerId="LiveId" clId="{5984CE26-8CEC-41AA-80DF-D73F5A4A33A1}" dt="2019-12-05T07:21:51.554" v="1062"/>
          <ac:grpSpMkLst>
            <pc:docMk/>
            <pc:sldMk cId="791252798" sldId="267"/>
            <ac:grpSpMk id="26" creationId="{00000000-0000-0000-0000-000000000000}"/>
          </ac:grpSpMkLst>
        </pc:grpChg>
        <pc:grpChg chg="mod">
          <ac:chgData name="Duan Yuchen" userId="4506aa3e289e1285" providerId="LiveId" clId="{5984CE26-8CEC-41AA-80DF-D73F5A4A33A1}" dt="2019-12-05T07:22:27.805" v="1068"/>
          <ac:grpSpMkLst>
            <pc:docMk/>
            <pc:sldMk cId="791252798" sldId="267"/>
            <ac:grpSpMk id="30" creationId="{00000000-0000-0000-0000-000000000000}"/>
          </ac:grpSpMkLst>
        </pc:grpChg>
        <pc:grpChg chg="mod">
          <ac:chgData name="Duan Yuchen" userId="4506aa3e289e1285" providerId="LiveId" clId="{5984CE26-8CEC-41AA-80DF-D73F5A4A33A1}" dt="2019-12-05T07:17:16.326" v="1052"/>
          <ac:grpSpMkLst>
            <pc:docMk/>
            <pc:sldMk cId="791252798" sldId="267"/>
            <ac:grpSpMk id="34" creationId="{00000000-0000-0000-0000-000000000000}"/>
          </ac:grpSpMkLst>
        </pc:grpChg>
        <pc:grpChg chg="mod">
          <ac:chgData name="Duan Yuchen" userId="4506aa3e289e1285" providerId="LiveId" clId="{5984CE26-8CEC-41AA-80DF-D73F5A4A33A1}" dt="2019-12-05T07:17:51.307" v="1053"/>
          <ac:grpSpMkLst>
            <pc:docMk/>
            <pc:sldMk cId="791252798" sldId="267"/>
            <ac:grpSpMk id="38" creationId="{00000000-0000-0000-0000-000000000000}"/>
          </ac:grpSpMkLst>
        </pc:grpChg>
        <pc:grpChg chg="ord">
          <ac:chgData name="Duan Yuchen" userId="4506aa3e289e1285" providerId="LiveId" clId="{5984CE26-8CEC-41AA-80DF-D73F5A4A33A1}" dt="2019-12-05T07:36:59.781" v="1104" actId="166"/>
          <ac:grpSpMkLst>
            <pc:docMk/>
            <pc:sldMk cId="791252798" sldId="267"/>
            <ac:grpSpMk id="46" creationId="{00000000-0000-0000-0000-000000000000}"/>
          </ac:grpSpMkLst>
        </pc:grpChg>
        <pc:grpChg chg="add mod">
          <ac:chgData name="Duan Yuchen" userId="4506aa3e289e1285" providerId="LiveId" clId="{5984CE26-8CEC-41AA-80DF-D73F5A4A33A1}" dt="2019-12-05T07:36:41.998" v="1103" actId="1076"/>
          <ac:grpSpMkLst>
            <pc:docMk/>
            <pc:sldMk cId="791252798" sldId="267"/>
            <ac:grpSpMk id="52" creationId="{5F7F77C8-1907-48E0-A22F-8FB4EB98C31A}"/>
          </ac:grpSpMkLst>
        </pc:grpChg>
        <pc:graphicFrameChg chg="add del mod">
          <ac:chgData name="Duan Yuchen" userId="4506aa3e289e1285" providerId="LiveId" clId="{5984CE26-8CEC-41AA-80DF-D73F5A4A33A1}" dt="2019-12-05T07:24:29.750" v="1071"/>
          <ac:graphicFrameMkLst>
            <pc:docMk/>
            <pc:sldMk cId="791252798" sldId="267"/>
            <ac:graphicFrameMk id="9" creationId="{4BE2B0A6-8600-41A9-8BF8-AB28C9034A62}"/>
          </ac:graphicFrameMkLst>
        </pc:graphicFrameChg>
        <pc:graphicFrameChg chg="add mod modGraphic">
          <ac:chgData name="Duan Yuchen" userId="4506aa3e289e1285" providerId="LiveId" clId="{5984CE26-8CEC-41AA-80DF-D73F5A4A33A1}" dt="2019-12-05T07:50:20.483" v="1155" actId="207"/>
          <ac:graphicFrameMkLst>
            <pc:docMk/>
            <pc:sldMk cId="791252798" sldId="267"/>
            <ac:graphicFrameMk id="58" creationId="{9415FBE8-4766-4324-B561-B0D2944F9525}"/>
          </ac:graphicFrameMkLst>
        </pc:graphicFrameChg>
        <pc:picChg chg="add del mod">
          <ac:chgData name="Duan Yuchen" userId="4506aa3e289e1285" providerId="LiveId" clId="{5984CE26-8CEC-41AA-80DF-D73F5A4A33A1}" dt="2019-12-05T07:03:19.492" v="1004" actId="478"/>
          <ac:picMkLst>
            <pc:docMk/>
            <pc:sldMk cId="791252798" sldId="267"/>
            <ac:picMk id="3" creationId="{CFE526BF-86B6-4F2C-B67B-FD817FF3C1D9}"/>
          </ac:picMkLst>
        </pc:picChg>
        <pc:picChg chg="add del mod">
          <ac:chgData name="Duan Yuchen" userId="4506aa3e289e1285" providerId="LiveId" clId="{5984CE26-8CEC-41AA-80DF-D73F5A4A33A1}" dt="2019-12-05T07:13:51.105" v="1031" actId="931"/>
          <ac:picMkLst>
            <pc:docMk/>
            <pc:sldMk cId="791252798" sldId="267"/>
            <ac:picMk id="6" creationId="{405EA55C-AFDD-46C6-886B-465F116F107A}"/>
          </ac:picMkLst>
        </pc:picChg>
        <pc:picChg chg="add del mod">
          <ac:chgData name="Duan Yuchen" userId="4506aa3e289e1285" providerId="LiveId" clId="{5984CE26-8CEC-41AA-80DF-D73F5A4A33A1}" dt="2019-12-05T07:14:50.570" v="1045" actId="1076"/>
          <ac:picMkLst>
            <pc:docMk/>
            <pc:sldMk cId="791252798" sldId="267"/>
            <ac:picMk id="8" creationId="{E84382E5-8353-49E2-86F8-49B3AA9F73AD}"/>
          </ac:picMkLst>
        </pc:picChg>
        <pc:picChg chg="add mod ord">
          <ac:chgData name="Duan Yuchen" userId="4506aa3e289e1285" providerId="LiveId" clId="{5984CE26-8CEC-41AA-80DF-D73F5A4A33A1}" dt="2019-12-05T08:37:50.857" v="1386" actId="171"/>
          <ac:picMkLst>
            <pc:docMk/>
            <pc:sldMk cId="791252798" sldId="267"/>
            <ac:picMk id="11" creationId="{6FD95F78-8494-4AD3-AA31-7FE0951674E5}"/>
          </ac:picMkLst>
        </pc:picChg>
        <pc:picChg chg="add mod">
          <ac:chgData name="Duan Yuchen" userId="4506aa3e289e1285" providerId="LiveId" clId="{5984CE26-8CEC-41AA-80DF-D73F5A4A33A1}" dt="2019-12-05T02:53:22.886" v="153"/>
          <ac:picMkLst>
            <pc:docMk/>
            <pc:sldMk cId="791252798" sldId="267"/>
            <ac:picMk id="50" creationId="{AE5CDA73-F4F5-4F62-882B-18B8692C1EAC}"/>
          </ac:picMkLst>
        </pc:picChg>
        <pc:picChg chg="add mod">
          <ac:chgData name="Duan Yuchen" userId="4506aa3e289e1285" providerId="LiveId" clId="{5984CE26-8CEC-41AA-80DF-D73F5A4A33A1}" dt="2019-12-05T08:35:50.920" v="1381" actId="1076"/>
          <ac:picMkLst>
            <pc:docMk/>
            <pc:sldMk cId="791252798" sldId="267"/>
            <ac:picMk id="57" creationId="{EFDB17C2-B715-4B7F-B95E-22BD84008E0E}"/>
          </ac:picMkLst>
        </pc:picChg>
      </pc:sldChg>
      <pc:sldChg chg="addSp">
        <pc:chgData name="Duan Yuchen" userId="4506aa3e289e1285" providerId="LiveId" clId="{5984CE26-8CEC-41AA-80DF-D73F5A4A33A1}" dt="2019-12-04T20:35:23.137" v="17"/>
        <pc:sldMkLst>
          <pc:docMk/>
          <pc:sldMk cId="1717431000" sldId="268"/>
        </pc:sldMkLst>
        <pc:picChg chg="add">
          <ac:chgData name="Duan Yuchen" userId="4506aa3e289e1285" providerId="LiveId" clId="{5984CE26-8CEC-41AA-80DF-D73F5A4A33A1}" dt="2019-12-04T20:35:23.137" v="17"/>
          <ac:picMkLst>
            <pc:docMk/>
            <pc:sldMk cId="1717431000" sldId="268"/>
            <ac:picMk id="23" creationId="{0029D9DA-ADCE-4A2F-A5C8-B386077CE820}"/>
          </ac:picMkLst>
        </pc:picChg>
      </pc:sldChg>
      <pc:sldChg chg="addSp ord">
        <pc:chgData name="Duan Yuchen" userId="4506aa3e289e1285" providerId="LiveId" clId="{5984CE26-8CEC-41AA-80DF-D73F5A4A33A1}" dt="2019-12-04T20:42:17.813" v="40"/>
        <pc:sldMkLst>
          <pc:docMk/>
          <pc:sldMk cId="3313894580" sldId="269"/>
        </pc:sldMkLst>
        <pc:picChg chg="add">
          <ac:chgData name="Duan Yuchen" userId="4506aa3e289e1285" providerId="LiveId" clId="{5984CE26-8CEC-41AA-80DF-D73F5A4A33A1}" dt="2019-12-04T20:36:11.676" v="18"/>
          <ac:picMkLst>
            <pc:docMk/>
            <pc:sldMk cId="3313894580" sldId="269"/>
            <ac:picMk id="18" creationId="{2EE3C8AB-8E91-4848-942A-A5B41202B344}"/>
          </ac:picMkLst>
        </pc:picChg>
      </pc:sldChg>
      <pc:sldChg chg="addSp">
        <pc:chgData name="Duan Yuchen" userId="4506aa3e289e1285" providerId="LiveId" clId="{5984CE26-8CEC-41AA-80DF-D73F5A4A33A1}" dt="2019-12-04T20:37:03.111" v="20"/>
        <pc:sldMkLst>
          <pc:docMk/>
          <pc:sldMk cId="3998249349" sldId="270"/>
        </pc:sldMkLst>
        <pc:picChg chg="add">
          <ac:chgData name="Duan Yuchen" userId="4506aa3e289e1285" providerId="LiveId" clId="{5984CE26-8CEC-41AA-80DF-D73F5A4A33A1}" dt="2019-12-04T20:37:03.111" v="20"/>
          <ac:picMkLst>
            <pc:docMk/>
            <pc:sldMk cId="3998249349" sldId="270"/>
            <ac:picMk id="22" creationId="{0B810128-3A3D-4806-9D27-6FE1FB51C3AC}"/>
          </ac:picMkLst>
        </pc:picChg>
      </pc:sldChg>
      <pc:sldChg chg="addSp">
        <pc:chgData name="Duan Yuchen" userId="4506aa3e289e1285" providerId="LiveId" clId="{5984CE26-8CEC-41AA-80DF-D73F5A4A33A1}" dt="2019-12-04T20:37:17.892" v="22"/>
        <pc:sldMkLst>
          <pc:docMk/>
          <pc:sldMk cId="1501078036" sldId="272"/>
        </pc:sldMkLst>
        <pc:picChg chg="add">
          <ac:chgData name="Duan Yuchen" userId="4506aa3e289e1285" providerId="LiveId" clId="{5984CE26-8CEC-41AA-80DF-D73F5A4A33A1}" dt="2019-12-04T20:37:17.892" v="22"/>
          <ac:picMkLst>
            <pc:docMk/>
            <pc:sldMk cId="1501078036" sldId="272"/>
            <ac:picMk id="31" creationId="{329F68AD-00E8-4BB4-B9A7-B2FC49A4C533}"/>
          </ac:picMkLst>
        </pc:picChg>
      </pc:sldChg>
      <pc:sldChg chg="addSp">
        <pc:chgData name="Duan Yuchen" userId="4506aa3e289e1285" providerId="LiveId" clId="{5984CE26-8CEC-41AA-80DF-D73F5A4A33A1}" dt="2019-12-04T20:38:02.100" v="23"/>
        <pc:sldMkLst>
          <pc:docMk/>
          <pc:sldMk cId="4096783096" sldId="275"/>
        </pc:sldMkLst>
        <pc:picChg chg="add">
          <ac:chgData name="Duan Yuchen" userId="4506aa3e289e1285" providerId="LiveId" clId="{5984CE26-8CEC-41AA-80DF-D73F5A4A33A1}" dt="2019-12-04T20:38:02.100" v="23"/>
          <ac:picMkLst>
            <pc:docMk/>
            <pc:sldMk cId="4096783096" sldId="275"/>
            <ac:picMk id="27" creationId="{3E207550-8B63-41B7-8DD0-9CFE7EAF31A0}"/>
          </ac:picMkLst>
        </pc:picChg>
      </pc:sldChg>
      <pc:sldChg chg="addSp delSp modSp ord modTransition modAnim">
        <pc:chgData name="Duan Yuchen" userId="4506aa3e289e1285" providerId="LiveId" clId="{5984CE26-8CEC-41AA-80DF-D73F5A4A33A1}" dt="2019-12-05T07:35:08.771" v="1095" actId="1076"/>
        <pc:sldMkLst>
          <pc:docMk/>
          <pc:sldMk cId="933942757" sldId="276"/>
        </pc:sldMkLst>
        <pc:spChg chg="mod">
          <ac:chgData name="Duan Yuchen" userId="4506aa3e289e1285" providerId="LiveId" clId="{5984CE26-8CEC-41AA-80DF-D73F5A4A33A1}" dt="2019-12-05T04:27:45.270" v="473" actId="20577"/>
          <ac:spMkLst>
            <pc:docMk/>
            <pc:sldMk cId="933942757" sldId="276"/>
            <ac:spMk id="17" creationId="{00000000-0000-0000-0000-000000000000}"/>
          </ac:spMkLst>
        </pc:spChg>
        <pc:spChg chg="mod topLvl">
          <ac:chgData name="Duan Yuchen" userId="4506aa3e289e1285" providerId="LiveId" clId="{5984CE26-8CEC-41AA-80DF-D73F5A4A33A1}" dt="2019-12-05T04:37:24.475" v="502" actId="14826"/>
          <ac:spMkLst>
            <pc:docMk/>
            <pc:sldMk cId="933942757" sldId="276"/>
            <ac:spMk id="18" creationId="{00000000-0000-0000-0000-000000000000}"/>
          </ac:spMkLst>
        </pc:spChg>
        <pc:spChg chg="mod topLvl">
          <ac:chgData name="Duan Yuchen" userId="4506aa3e289e1285" providerId="LiveId" clId="{5984CE26-8CEC-41AA-80DF-D73F5A4A33A1}" dt="2019-12-05T04:32:33.168" v="500" actId="165"/>
          <ac:spMkLst>
            <pc:docMk/>
            <pc:sldMk cId="933942757" sldId="276"/>
            <ac:spMk id="19" creationId="{00000000-0000-0000-0000-000000000000}"/>
          </ac:spMkLst>
        </pc:spChg>
        <pc:spChg chg="mod topLvl">
          <ac:chgData name="Duan Yuchen" userId="4506aa3e289e1285" providerId="LiveId" clId="{5984CE26-8CEC-41AA-80DF-D73F5A4A33A1}" dt="2019-12-05T04:32:33.168" v="500" actId="165"/>
          <ac:spMkLst>
            <pc:docMk/>
            <pc:sldMk cId="933942757" sldId="276"/>
            <ac:spMk id="20" creationId="{00000000-0000-0000-0000-000000000000}"/>
          </ac:spMkLst>
        </pc:spChg>
        <pc:spChg chg="mod topLvl">
          <ac:chgData name="Duan Yuchen" userId="4506aa3e289e1285" providerId="LiveId" clId="{5984CE26-8CEC-41AA-80DF-D73F5A4A33A1}" dt="2019-12-05T04:32:33.168" v="500" actId="165"/>
          <ac:spMkLst>
            <pc:docMk/>
            <pc:sldMk cId="933942757" sldId="276"/>
            <ac:spMk id="21" creationId="{00000000-0000-0000-0000-000000000000}"/>
          </ac:spMkLst>
        </pc:spChg>
        <pc:spChg chg="mod">
          <ac:chgData name="Duan Yuchen" userId="4506aa3e289e1285" providerId="LiveId" clId="{5984CE26-8CEC-41AA-80DF-D73F5A4A33A1}" dt="2019-12-05T04:38:52" v="509" actId="14100"/>
          <ac:spMkLst>
            <pc:docMk/>
            <pc:sldMk cId="933942757" sldId="276"/>
            <ac:spMk id="23" creationId="{00000000-0000-0000-0000-000000000000}"/>
          </ac:spMkLst>
        </pc:spChg>
        <pc:spChg chg="mod">
          <ac:chgData name="Duan Yuchen" userId="4506aa3e289e1285" providerId="LiveId" clId="{5984CE26-8CEC-41AA-80DF-D73F5A4A33A1}" dt="2019-12-05T04:21:25.512" v="435" actId="20577"/>
          <ac:spMkLst>
            <pc:docMk/>
            <pc:sldMk cId="933942757" sldId="276"/>
            <ac:spMk id="25" creationId="{00000000-0000-0000-0000-000000000000}"/>
          </ac:spMkLst>
        </pc:spChg>
        <pc:spChg chg="mod">
          <ac:chgData name="Duan Yuchen" userId="4506aa3e289e1285" providerId="LiveId" clId="{5984CE26-8CEC-41AA-80DF-D73F5A4A33A1}" dt="2019-12-05T04:27:05.979" v="471"/>
          <ac:spMkLst>
            <pc:docMk/>
            <pc:sldMk cId="933942757" sldId="276"/>
            <ac:spMk id="26" creationId="{00000000-0000-0000-0000-000000000000}"/>
          </ac:spMkLst>
        </pc:spChg>
        <pc:spChg chg="mod">
          <ac:chgData name="Duan Yuchen" userId="4506aa3e289e1285" providerId="LiveId" clId="{5984CE26-8CEC-41AA-80DF-D73F5A4A33A1}" dt="2019-12-05T04:57:43.271" v="603" actId="255"/>
          <ac:spMkLst>
            <pc:docMk/>
            <pc:sldMk cId="933942757" sldId="276"/>
            <ac:spMk id="28" creationId="{00000000-0000-0000-0000-000000000000}"/>
          </ac:spMkLst>
        </pc:spChg>
        <pc:grpChg chg="add del mod">
          <ac:chgData name="Duan Yuchen" userId="4506aa3e289e1285" providerId="LiveId" clId="{5984CE26-8CEC-41AA-80DF-D73F5A4A33A1}" dt="2019-12-05T04:32:33.168" v="500" actId="165"/>
          <ac:grpSpMkLst>
            <pc:docMk/>
            <pc:sldMk cId="933942757" sldId="276"/>
            <ac:grpSpMk id="16" creationId="{00000000-0000-0000-0000-000000000000}"/>
          </ac:grpSpMkLst>
        </pc:grpChg>
        <pc:grpChg chg="mod">
          <ac:chgData name="Duan Yuchen" userId="4506aa3e289e1285" providerId="LiveId" clId="{5984CE26-8CEC-41AA-80DF-D73F5A4A33A1}" dt="2019-12-05T04:27:05.979" v="471"/>
          <ac:grpSpMkLst>
            <pc:docMk/>
            <pc:sldMk cId="933942757" sldId="276"/>
            <ac:grpSpMk id="22" creationId="{00000000-0000-0000-0000-000000000000}"/>
          </ac:grpSpMkLst>
        </pc:grpChg>
        <pc:picChg chg="add mod">
          <ac:chgData name="Duan Yuchen" userId="4506aa3e289e1285" providerId="LiveId" clId="{5984CE26-8CEC-41AA-80DF-D73F5A4A33A1}" dt="2019-12-05T07:35:08.771" v="1095" actId="1076"/>
          <ac:picMkLst>
            <pc:docMk/>
            <pc:sldMk cId="933942757" sldId="276"/>
            <ac:picMk id="3" creationId="{E423324A-C4BF-422A-A592-B8E128F76A03}"/>
          </ac:picMkLst>
        </pc:picChg>
        <pc:picChg chg="add del mod">
          <ac:chgData name="Duan Yuchen" userId="4506aa3e289e1285" providerId="LiveId" clId="{5984CE26-8CEC-41AA-80DF-D73F5A4A33A1}" dt="2019-12-05T04:51:10.543" v="575" actId="931"/>
          <ac:picMkLst>
            <pc:docMk/>
            <pc:sldMk cId="933942757" sldId="276"/>
            <ac:picMk id="5" creationId="{C6B4CD44-035D-492E-BB87-A52DCA73D761}"/>
          </ac:picMkLst>
        </pc:picChg>
        <pc:picChg chg="add mod">
          <ac:chgData name="Duan Yuchen" userId="4506aa3e289e1285" providerId="LiveId" clId="{5984CE26-8CEC-41AA-80DF-D73F5A4A33A1}" dt="2019-12-05T04:52:39.752" v="581" actId="1076"/>
          <ac:picMkLst>
            <pc:docMk/>
            <pc:sldMk cId="933942757" sldId="276"/>
            <ac:picMk id="7" creationId="{6ACB8B6F-D6FF-48BA-980E-61A1EBA0F49F}"/>
          </ac:picMkLst>
        </pc:picChg>
        <pc:picChg chg="add mod">
          <ac:chgData name="Duan Yuchen" userId="4506aa3e289e1285" providerId="LiveId" clId="{5984CE26-8CEC-41AA-80DF-D73F5A4A33A1}" dt="2019-12-05T02:48:29.172" v="136"/>
          <ac:picMkLst>
            <pc:docMk/>
            <pc:sldMk cId="933942757" sldId="276"/>
            <ac:picMk id="30" creationId="{9370185F-67B4-4BCD-ADD2-1C80038845B1}"/>
          </ac:picMkLst>
        </pc:picChg>
      </pc:sldChg>
      <pc:sldChg chg="addSp delSp modSp ord modTransition addAnim delAnim modAnim">
        <pc:chgData name="Duan Yuchen" userId="4506aa3e289e1285" providerId="LiveId" clId="{5984CE26-8CEC-41AA-80DF-D73F5A4A33A1}" dt="2019-12-05T17:26:37.336" v="2557"/>
        <pc:sldMkLst>
          <pc:docMk/>
          <pc:sldMk cId="469665059" sldId="277"/>
        </pc:sldMkLst>
        <pc:spChg chg="add del">
          <ac:chgData name="Duan Yuchen" userId="4506aa3e289e1285" providerId="LiveId" clId="{5984CE26-8CEC-41AA-80DF-D73F5A4A33A1}" dt="2019-12-05T16:55:00.286" v="2208" actId="478"/>
          <ac:spMkLst>
            <pc:docMk/>
            <pc:sldMk cId="469665059" sldId="277"/>
            <ac:spMk id="4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0:34.164" v="2058" actId="1036"/>
          <ac:spMkLst>
            <pc:docMk/>
            <pc:sldMk cId="469665059" sldId="277"/>
            <ac:spMk id="5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0:41.872" v="2070" actId="1035"/>
          <ac:spMkLst>
            <pc:docMk/>
            <pc:sldMk cId="469665059" sldId="277"/>
            <ac:spMk id="6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51:35.753" v="1490" actId="1076"/>
          <ac:spMkLst>
            <pc:docMk/>
            <pc:sldMk cId="469665059" sldId="277"/>
            <ac:spMk id="7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1:04.488" v="2085" actId="1076"/>
          <ac:spMkLst>
            <pc:docMk/>
            <pc:sldMk cId="469665059" sldId="277"/>
            <ac:spMk id="8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5:03.758" v="2210" actId="20577"/>
          <ac:spMkLst>
            <pc:docMk/>
            <pc:sldMk cId="469665059" sldId="277"/>
            <ac:spMk id="9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1:16.526" v="2086" actId="1076"/>
          <ac:spMkLst>
            <pc:docMk/>
            <pc:sldMk cId="469665059" sldId="277"/>
            <ac:spMk id="10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5:51.498" v="2296" actId="20577"/>
          <ac:spMkLst>
            <pc:docMk/>
            <pc:sldMk cId="469665059" sldId="277"/>
            <ac:spMk id="13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7:44.457" v="2399" actId="1076"/>
          <ac:spMkLst>
            <pc:docMk/>
            <pc:sldMk cId="469665059" sldId="277"/>
            <ac:spMk id="14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4:10.804" v="2111" actId="1076"/>
          <ac:spMkLst>
            <pc:docMk/>
            <pc:sldMk cId="469665059" sldId="277"/>
            <ac:spMk id="16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49:51.040" v="356" actId="20577"/>
          <ac:spMkLst>
            <pc:docMk/>
            <pc:sldMk cId="469665059" sldId="277"/>
            <ac:spMk id="17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57:18.763" v="2397" actId="20577"/>
          <ac:spMkLst>
            <pc:docMk/>
            <pc:sldMk cId="469665059" sldId="277"/>
            <ac:spMk id="18" creationId="{00000000-0000-0000-0000-000000000000}"/>
          </ac:spMkLst>
        </pc:spChg>
        <pc:spChg chg="del mod">
          <ac:chgData name="Duan Yuchen" userId="4506aa3e289e1285" providerId="LiveId" clId="{5984CE26-8CEC-41AA-80DF-D73F5A4A33A1}" dt="2019-12-05T16:53:05.606" v="2089"/>
          <ac:spMkLst>
            <pc:docMk/>
            <pc:sldMk cId="469665059" sldId="277"/>
            <ac:spMk id="19" creationId="{00000000-0000-0000-0000-000000000000}"/>
          </ac:spMkLst>
        </pc:spChg>
        <pc:spChg chg="add mod">
          <ac:chgData name="Duan Yuchen" userId="4506aa3e289e1285" providerId="LiveId" clId="{5984CE26-8CEC-41AA-80DF-D73F5A4A33A1}" dt="2019-12-05T16:56:12.758" v="2307" actId="1076"/>
          <ac:spMkLst>
            <pc:docMk/>
            <pc:sldMk cId="469665059" sldId="277"/>
            <ac:spMk id="21" creationId="{E071B066-BB64-493E-8A50-B9B948E8DF52}"/>
          </ac:spMkLst>
        </pc:spChg>
        <pc:picChg chg="add mod">
          <ac:chgData name="Duan Yuchen" userId="4506aa3e289e1285" providerId="LiveId" clId="{5984CE26-8CEC-41AA-80DF-D73F5A4A33A1}" dt="2019-12-05T05:17:15.366" v="607"/>
          <ac:picMkLst>
            <pc:docMk/>
            <pc:sldMk cId="469665059" sldId="277"/>
            <ac:picMk id="20" creationId="{C08E8847-371B-492B-8B96-D3B21CCA920E}"/>
          </ac:picMkLst>
        </pc:picChg>
      </pc:sldChg>
      <pc:sldChg chg="addSp del modTransition">
        <pc:chgData name="Duan Yuchen" userId="4506aa3e289e1285" providerId="LiveId" clId="{5984CE26-8CEC-41AA-80DF-D73F5A4A33A1}" dt="2019-12-05T16:30:02.022" v="1885" actId="2696"/>
        <pc:sldMkLst>
          <pc:docMk/>
          <pc:sldMk cId="3794329505" sldId="278"/>
        </pc:sldMkLst>
        <pc:picChg chg="add">
          <ac:chgData name="Duan Yuchen" userId="4506aa3e289e1285" providerId="LiveId" clId="{5984CE26-8CEC-41AA-80DF-D73F5A4A33A1}" dt="2019-12-04T20:39:09.427" v="29"/>
          <ac:picMkLst>
            <pc:docMk/>
            <pc:sldMk cId="3794329505" sldId="278"/>
            <ac:picMk id="19" creationId="{9A13FD5D-C09F-41AC-893C-682EBDE04903}"/>
          </ac:picMkLst>
        </pc:picChg>
      </pc:sldChg>
      <pc:sldChg chg="addSp">
        <pc:chgData name="Duan Yuchen" userId="4506aa3e289e1285" providerId="LiveId" clId="{5984CE26-8CEC-41AA-80DF-D73F5A4A33A1}" dt="2019-12-04T20:40:06.068" v="33"/>
        <pc:sldMkLst>
          <pc:docMk/>
          <pc:sldMk cId="577689265" sldId="279"/>
        </pc:sldMkLst>
        <pc:picChg chg="add">
          <ac:chgData name="Duan Yuchen" userId="4506aa3e289e1285" providerId="LiveId" clId="{5984CE26-8CEC-41AA-80DF-D73F5A4A33A1}" dt="2019-12-04T20:40:06.068" v="33"/>
          <ac:picMkLst>
            <pc:docMk/>
            <pc:sldMk cId="577689265" sldId="279"/>
            <ac:picMk id="20" creationId="{8DD99D79-7705-4CF6-9DED-A619A48DA3E6}"/>
          </ac:picMkLst>
        </pc:picChg>
      </pc:sldChg>
      <pc:sldChg chg="addSp">
        <pc:chgData name="Duan Yuchen" userId="4506aa3e289e1285" providerId="LiveId" clId="{5984CE26-8CEC-41AA-80DF-D73F5A4A33A1}" dt="2019-12-04T20:39:05.068" v="28"/>
        <pc:sldMkLst>
          <pc:docMk/>
          <pc:sldMk cId="1317511070" sldId="280"/>
        </pc:sldMkLst>
        <pc:picChg chg="add">
          <ac:chgData name="Duan Yuchen" userId="4506aa3e289e1285" providerId="LiveId" clId="{5984CE26-8CEC-41AA-80DF-D73F5A4A33A1}" dt="2019-12-04T20:39:05.068" v="28"/>
          <ac:picMkLst>
            <pc:docMk/>
            <pc:sldMk cId="1317511070" sldId="280"/>
            <ac:picMk id="28" creationId="{1F882AFC-1E7A-419E-B5E0-EC23CD772083}"/>
          </ac:picMkLst>
        </pc:picChg>
      </pc:sldChg>
      <pc:sldChg chg="addSp">
        <pc:chgData name="Duan Yuchen" userId="4506aa3e289e1285" providerId="LiveId" clId="{5984CE26-8CEC-41AA-80DF-D73F5A4A33A1}" dt="2019-12-04T20:39:11.162" v="30"/>
        <pc:sldMkLst>
          <pc:docMk/>
          <pc:sldMk cId="400031978" sldId="281"/>
        </pc:sldMkLst>
        <pc:picChg chg="add">
          <ac:chgData name="Duan Yuchen" userId="4506aa3e289e1285" providerId="LiveId" clId="{5984CE26-8CEC-41AA-80DF-D73F5A4A33A1}" dt="2019-12-04T20:39:11.162" v="30"/>
          <ac:picMkLst>
            <pc:docMk/>
            <pc:sldMk cId="400031978" sldId="281"/>
            <ac:picMk id="21" creationId="{48FED849-3272-4261-89FB-7731D2E673DB}"/>
          </ac:picMkLst>
        </pc:picChg>
      </pc:sldChg>
      <pc:sldChg chg="addSp delSp modSp ord modTransition delAnim modAnim">
        <pc:chgData name="Duan Yuchen" userId="4506aa3e289e1285" providerId="LiveId" clId="{5984CE26-8CEC-41AA-80DF-D73F5A4A33A1}" dt="2019-12-05T17:12:06.835" v="2533"/>
        <pc:sldMkLst>
          <pc:docMk/>
          <pc:sldMk cId="3250873046" sldId="282"/>
        </pc:sldMkLst>
        <pc:spChg chg="mod ord">
          <ac:chgData name="Duan Yuchen" userId="4506aa3e289e1285" providerId="LiveId" clId="{5984CE26-8CEC-41AA-80DF-D73F5A4A33A1}" dt="2019-12-05T16:35:13.503" v="1919" actId="166"/>
          <ac:spMkLst>
            <pc:docMk/>
            <pc:sldMk cId="3250873046" sldId="282"/>
            <ac:spMk id="10" creationId="{00000000-0000-0000-0000-000000000000}"/>
          </ac:spMkLst>
        </pc:spChg>
        <pc:spChg chg="mod ord">
          <ac:chgData name="Duan Yuchen" userId="4506aa3e289e1285" providerId="LiveId" clId="{5984CE26-8CEC-41AA-80DF-D73F5A4A33A1}" dt="2019-12-05T16:35:41.720" v="1927" actId="166"/>
          <ac:spMkLst>
            <pc:docMk/>
            <pc:sldMk cId="3250873046" sldId="282"/>
            <ac:spMk id="12" creationId="{00000000-0000-0000-0000-000000000000}"/>
          </ac:spMkLst>
        </pc:spChg>
        <pc:spChg chg="del">
          <ac:chgData name="Duan Yuchen" userId="4506aa3e289e1285" providerId="LiveId" clId="{5984CE26-8CEC-41AA-80DF-D73F5A4A33A1}" dt="2019-12-05T15:52:34.708" v="1518" actId="478"/>
          <ac:spMkLst>
            <pc:docMk/>
            <pc:sldMk cId="3250873046" sldId="282"/>
            <ac:spMk id="13" creationId="{00000000-0000-0000-0000-000000000000}"/>
          </ac:spMkLst>
        </pc:spChg>
        <pc:spChg chg="add del">
          <ac:chgData name="Duan Yuchen" userId="4506aa3e289e1285" providerId="LiveId" clId="{5984CE26-8CEC-41AA-80DF-D73F5A4A33A1}" dt="2019-12-05T17:05:11.426" v="2447"/>
          <ac:spMkLst>
            <pc:docMk/>
            <pc:sldMk cId="3250873046" sldId="282"/>
            <ac:spMk id="13" creationId="{1D409F81-7922-46AD-B739-8866FCAC3D4E}"/>
          </ac:spMkLst>
        </pc:spChg>
        <pc:spChg chg="del">
          <ac:chgData name="Duan Yuchen" userId="4506aa3e289e1285" providerId="LiveId" clId="{5984CE26-8CEC-41AA-80DF-D73F5A4A33A1}" dt="2019-12-05T16:18:40.442" v="1603" actId="478"/>
          <ac:spMkLst>
            <pc:docMk/>
            <pc:sldMk cId="3250873046" sldId="282"/>
            <ac:spMk id="15" creationId="{00000000-0000-0000-0000-000000000000}"/>
          </ac:spMkLst>
        </pc:spChg>
        <pc:spChg chg="mod">
          <ac:chgData name="Duan Yuchen" userId="4506aa3e289e1285" providerId="LiveId" clId="{5984CE26-8CEC-41AA-80DF-D73F5A4A33A1}" dt="2019-12-05T16:18:34.515" v="1602"/>
          <ac:spMkLst>
            <pc:docMk/>
            <pc:sldMk cId="3250873046" sldId="282"/>
            <ac:spMk id="16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50:01.880" v="363" actId="20577"/>
          <ac:spMkLst>
            <pc:docMk/>
            <pc:sldMk cId="3250873046" sldId="282"/>
            <ac:spMk id="17" creationId="{00000000-0000-0000-0000-000000000000}"/>
          </ac:spMkLst>
        </pc:spChg>
        <pc:spChg chg="add mod ord">
          <ac:chgData name="Duan Yuchen" userId="4506aa3e289e1285" providerId="LiveId" clId="{5984CE26-8CEC-41AA-80DF-D73F5A4A33A1}" dt="2019-12-05T16:41:25.736" v="1951" actId="1076"/>
          <ac:spMkLst>
            <pc:docMk/>
            <pc:sldMk cId="3250873046" sldId="282"/>
            <ac:spMk id="19" creationId="{9590A909-34FD-47FA-B89E-A4246BB201BF}"/>
          </ac:spMkLst>
        </pc:spChg>
        <pc:spChg chg="add mod ord">
          <ac:chgData name="Duan Yuchen" userId="4506aa3e289e1285" providerId="LiveId" clId="{5984CE26-8CEC-41AA-80DF-D73F5A4A33A1}" dt="2019-12-05T16:59:51.124" v="2412" actId="1076"/>
          <ac:spMkLst>
            <pc:docMk/>
            <pc:sldMk cId="3250873046" sldId="282"/>
            <ac:spMk id="20" creationId="{D21921B0-C7F8-475F-8A6E-7ACF1E9A7F9D}"/>
          </ac:spMkLst>
        </pc:spChg>
        <pc:spChg chg="add mod ord">
          <ac:chgData name="Duan Yuchen" userId="4506aa3e289e1285" providerId="LiveId" clId="{5984CE26-8CEC-41AA-80DF-D73F5A4A33A1}" dt="2019-12-05T16:43:18.139" v="1962" actId="1076"/>
          <ac:spMkLst>
            <pc:docMk/>
            <pc:sldMk cId="3250873046" sldId="282"/>
            <ac:spMk id="21" creationId="{E536643C-8B14-4A1B-9777-B11BBF822EF2}"/>
          </ac:spMkLst>
        </pc:spChg>
        <pc:spChg chg="add mod ord">
          <ac:chgData name="Duan Yuchen" userId="4506aa3e289e1285" providerId="LiveId" clId="{5984CE26-8CEC-41AA-80DF-D73F5A4A33A1}" dt="2019-12-05T17:03:01.644" v="2431" actId="1076"/>
          <ac:spMkLst>
            <pc:docMk/>
            <pc:sldMk cId="3250873046" sldId="282"/>
            <ac:spMk id="22" creationId="{E78ADC5D-6DCA-4FBE-8FE9-E0F26B759EFC}"/>
          </ac:spMkLst>
        </pc:spChg>
        <pc:picChg chg="add mod">
          <ac:chgData name="Duan Yuchen" userId="4506aa3e289e1285" providerId="LiveId" clId="{5984CE26-8CEC-41AA-80DF-D73F5A4A33A1}" dt="2019-12-04T20:39:02.406" v="27" actId="1036"/>
          <ac:picMkLst>
            <pc:docMk/>
            <pc:sldMk cId="3250873046" sldId="282"/>
            <ac:picMk id="18" creationId="{E2A59C1D-8121-4D13-822A-3D3D27A36A93}"/>
          </ac:picMkLst>
        </pc:picChg>
      </pc:sldChg>
      <pc:sldChg chg="addSp">
        <pc:chgData name="Duan Yuchen" userId="4506aa3e289e1285" providerId="LiveId" clId="{5984CE26-8CEC-41AA-80DF-D73F5A4A33A1}" dt="2019-12-04T20:40:02.167" v="32"/>
        <pc:sldMkLst>
          <pc:docMk/>
          <pc:sldMk cId="2945426449" sldId="283"/>
        </pc:sldMkLst>
        <pc:picChg chg="add">
          <ac:chgData name="Duan Yuchen" userId="4506aa3e289e1285" providerId="LiveId" clId="{5984CE26-8CEC-41AA-80DF-D73F5A4A33A1}" dt="2019-12-04T20:40:02.167" v="32"/>
          <ac:picMkLst>
            <pc:docMk/>
            <pc:sldMk cId="2945426449" sldId="283"/>
            <ac:picMk id="15" creationId="{906C06F4-EDCE-419B-AB09-7429DFC96BAE}"/>
          </ac:picMkLst>
        </pc:picChg>
      </pc:sldChg>
      <pc:sldChg chg="addSp delSp modSp modTransition modAnim">
        <pc:chgData name="Duan Yuchen" userId="4506aa3e289e1285" providerId="LiveId" clId="{5984CE26-8CEC-41AA-80DF-D73F5A4A33A1}" dt="2019-12-05T17:11:30.201" v="2521"/>
        <pc:sldMkLst>
          <pc:docMk/>
          <pc:sldMk cId="3669817434" sldId="284"/>
        </pc:sldMkLst>
        <pc:spChg chg="mod">
          <ac:chgData name="Duan Yuchen" userId="4506aa3e289e1285" providerId="LiveId" clId="{5984CE26-8CEC-41AA-80DF-D73F5A4A33A1}" dt="2019-12-05T08:06:47.902" v="1230" actId="1076"/>
          <ac:spMkLst>
            <pc:docMk/>
            <pc:sldMk cId="3669817434" sldId="284"/>
            <ac:spMk id="3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4:35.107" v="1302" actId="20577"/>
          <ac:spMkLst>
            <pc:docMk/>
            <pc:sldMk cId="3669817434" sldId="284"/>
            <ac:spMk id="4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18:51.827" v="1264"/>
          <ac:spMkLst>
            <pc:docMk/>
            <pc:sldMk cId="3669817434" sldId="284"/>
            <ac:spMk id="5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6:59.354" v="1337" actId="20577"/>
          <ac:spMkLst>
            <pc:docMk/>
            <pc:sldMk cId="3669817434" sldId="284"/>
            <ac:spMk id="6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1:10.323" v="1279" actId="1076"/>
          <ac:spMkLst>
            <pc:docMk/>
            <pc:sldMk cId="3669817434" sldId="284"/>
            <ac:spMk id="7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9:12.280" v="1359" actId="20577"/>
          <ac:spMkLst>
            <pc:docMk/>
            <pc:sldMk cId="3669817434" sldId="284"/>
            <ac:spMk id="8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1:18.336" v="1281" actId="1076"/>
          <ac:spMkLst>
            <pc:docMk/>
            <pc:sldMk cId="3669817434" sldId="284"/>
            <ac:spMk id="9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04:44.315" v="1220" actId="20577"/>
          <ac:spMkLst>
            <pc:docMk/>
            <pc:sldMk cId="3669817434" sldId="284"/>
            <ac:spMk id="10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04:40.612" v="1219" actId="20577"/>
          <ac:spMkLst>
            <pc:docMk/>
            <pc:sldMk cId="3669817434" sldId="284"/>
            <ac:spMk id="11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04:37.173" v="1218" actId="20577"/>
          <ac:spMkLst>
            <pc:docMk/>
            <pc:sldMk cId="3669817434" sldId="284"/>
            <ac:spMk id="12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00:40.767" v="1195"/>
          <ac:spMkLst>
            <pc:docMk/>
            <pc:sldMk cId="3669817434" sldId="284"/>
            <ac:spMk id="17" creationId="{00000000-0000-0000-0000-000000000000}"/>
          </ac:spMkLst>
        </pc:spChg>
        <pc:spChg chg="mod">
          <ac:chgData name="Duan Yuchen" userId="4506aa3e289e1285" providerId="LiveId" clId="{5984CE26-8CEC-41AA-80DF-D73F5A4A33A1}" dt="2019-12-05T08:28:35.367" v="1357" actId="108"/>
          <ac:spMkLst>
            <pc:docMk/>
            <pc:sldMk cId="3669817434" sldId="284"/>
            <ac:spMk id="19" creationId="{4F0DF638-A6E4-4979-A517-16D34E0DEF49}"/>
          </ac:spMkLst>
        </pc:spChg>
        <pc:spChg chg="mod">
          <ac:chgData name="Duan Yuchen" userId="4506aa3e289e1285" providerId="LiveId" clId="{5984CE26-8CEC-41AA-80DF-D73F5A4A33A1}" dt="2019-12-05T08:21:00.836" v="1277" actId="1076"/>
          <ac:spMkLst>
            <pc:docMk/>
            <pc:sldMk cId="3669817434" sldId="284"/>
            <ac:spMk id="20" creationId="{4FF5C8CE-72B0-4109-8C0A-2C0137904575}"/>
          </ac:spMkLst>
        </pc:spChg>
        <pc:spChg chg="mod">
          <ac:chgData name="Duan Yuchen" userId="4506aa3e289e1285" providerId="LiveId" clId="{5984CE26-8CEC-41AA-80DF-D73F5A4A33A1}" dt="2019-12-05T08:04:34.383" v="1217" actId="20577"/>
          <ac:spMkLst>
            <pc:docMk/>
            <pc:sldMk cId="3669817434" sldId="284"/>
            <ac:spMk id="21" creationId="{60C37A83-7C59-4594-B96B-F12096FA97EE}"/>
          </ac:spMkLst>
        </pc:spChg>
        <pc:spChg chg="add del mod">
          <ac:chgData name="Duan Yuchen" userId="4506aa3e289e1285" providerId="LiveId" clId="{5984CE26-8CEC-41AA-80DF-D73F5A4A33A1}" dt="2019-12-05T08:06:42.903" v="1228" actId="11529"/>
          <ac:spMkLst>
            <pc:docMk/>
            <pc:sldMk cId="3669817434" sldId="284"/>
            <ac:spMk id="26" creationId="{2D72189F-5E3B-4234-985E-C65DDA31DE2C}"/>
          </ac:spMkLst>
        </pc:spChg>
        <pc:spChg chg="add del mod ord">
          <ac:chgData name="Duan Yuchen" userId="4506aa3e289e1285" providerId="LiveId" clId="{5984CE26-8CEC-41AA-80DF-D73F5A4A33A1}" dt="2019-12-05T08:08:43.795" v="1242" actId="11529"/>
          <ac:spMkLst>
            <pc:docMk/>
            <pc:sldMk cId="3669817434" sldId="284"/>
            <ac:spMk id="27" creationId="{CB516C6A-80EA-4542-AA36-EE04C36E4492}"/>
          </ac:spMkLst>
        </pc:spChg>
        <pc:picChg chg="add mod">
          <ac:chgData name="Duan Yuchen" userId="4506aa3e289e1285" providerId="LiveId" clId="{5984CE26-8CEC-41AA-80DF-D73F5A4A33A1}" dt="2019-12-05T08:14:15.375" v="1249" actId="207"/>
          <ac:picMkLst>
            <pc:docMk/>
            <pc:sldMk cId="3669817434" sldId="284"/>
            <ac:picMk id="14" creationId="{B9EC2EFF-425E-4E04-9A74-1D0BF9B81C2D}"/>
          </ac:picMkLst>
        </pc:picChg>
        <pc:picChg chg="add mod">
          <ac:chgData name="Duan Yuchen" userId="4506aa3e289e1285" providerId="LiveId" clId="{5984CE26-8CEC-41AA-80DF-D73F5A4A33A1}" dt="2019-12-05T08:04:55.607" v="1222" actId="207"/>
          <ac:picMkLst>
            <pc:docMk/>
            <pc:sldMk cId="3669817434" sldId="284"/>
            <ac:picMk id="16" creationId="{3EF873D3-BB34-470E-8131-8091EB49341D}"/>
          </ac:picMkLst>
        </pc:picChg>
        <pc:picChg chg="add mod">
          <ac:chgData name="Duan Yuchen" userId="4506aa3e289e1285" providerId="LiveId" clId="{5984CE26-8CEC-41AA-80DF-D73F5A4A33A1}" dt="2019-12-05T02:53:31.993" v="154"/>
          <ac:picMkLst>
            <pc:docMk/>
            <pc:sldMk cId="3669817434" sldId="284"/>
            <ac:picMk id="18" creationId="{BA2AFF14-E6BB-4853-AF78-3EC427874988}"/>
          </ac:picMkLst>
        </pc:picChg>
        <pc:picChg chg="add mod">
          <ac:chgData name="Duan Yuchen" userId="4506aa3e289e1285" providerId="LiveId" clId="{5984CE26-8CEC-41AA-80DF-D73F5A4A33A1}" dt="2019-12-05T08:13:59.845" v="1247" actId="207"/>
          <ac:picMkLst>
            <pc:docMk/>
            <pc:sldMk cId="3669817434" sldId="284"/>
            <ac:picMk id="23" creationId="{017266C2-9825-4ED8-AF0D-D242DBE7717C}"/>
          </ac:picMkLst>
        </pc:picChg>
        <pc:picChg chg="add del mod">
          <ac:chgData name="Duan Yuchen" userId="4506aa3e289e1285" providerId="LiveId" clId="{5984CE26-8CEC-41AA-80DF-D73F5A4A33A1}" dt="2019-12-05T08:16:49.757" v="1258" actId="478"/>
          <ac:picMkLst>
            <pc:docMk/>
            <pc:sldMk cId="3669817434" sldId="284"/>
            <ac:picMk id="25" creationId="{0B1FCC67-4331-4CEA-8DE4-15250353376C}"/>
          </ac:picMkLst>
        </pc:picChg>
        <pc:picChg chg="add del mod">
          <ac:chgData name="Duan Yuchen" userId="4506aa3e289e1285" providerId="LiveId" clId="{5984CE26-8CEC-41AA-80DF-D73F5A4A33A1}" dt="2019-12-05T08:17:12.839" v="1263" actId="931"/>
          <ac:picMkLst>
            <pc:docMk/>
            <pc:sldMk cId="3669817434" sldId="284"/>
            <ac:picMk id="29" creationId="{FAEEE40E-499D-4CAE-ACC7-3DBD9A171AF8}"/>
          </ac:picMkLst>
        </pc:picChg>
        <pc:picChg chg="add mod">
          <ac:chgData name="Duan Yuchen" userId="4506aa3e289e1285" providerId="LiveId" clId="{5984CE26-8CEC-41AA-80DF-D73F5A4A33A1}" dt="2019-12-05T08:20:41.532" v="1275" actId="1076"/>
          <ac:picMkLst>
            <pc:docMk/>
            <pc:sldMk cId="3669817434" sldId="284"/>
            <ac:picMk id="31" creationId="{10F89678-A08D-4E2C-96A3-E1D48BF2C154}"/>
          </ac:picMkLst>
        </pc:picChg>
        <pc:picChg chg="add mod">
          <ac:chgData name="Duan Yuchen" userId="4506aa3e289e1285" providerId="LiveId" clId="{5984CE26-8CEC-41AA-80DF-D73F5A4A33A1}" dt="2019-12-05T08:42:41.422" v="1397" actId="1076"/>
          <ac:picMkLst>
            <pc:docMk/>
            <pc:sldMk cId="3669817434" sldId="284"/>
            <ac:picMk id="32" creationId="{BBC71F21-E5FA-479F-BE13-17708E0BF49B}"/>
          </ac:picMkLst>
        </pc:picChg>
      </pc:sldChg>
      <pc:sldChg chg="addSp">
        <pc:chgData name="Duan Yuchen" userId="4506aa3e289e1285" providerId="LiveId" clId="{5984CE26-8CEC-41AA-80DF-D73F5A4A33A1}" dt="2019-12-04T20:39:58.064" v="31"/>
        <pc:sldMkLst>
          <pc:docMk/>
          <pc:sldMk cId="341314087" sldId="285"/>
        </pc:sldMkLst>
        <pc:picChg chg="add">
          <ac:chgData name="Duan Yuchen" userId="4506aa3e289e1285" providerId="LiveId" clId="{5984CE26-8CEC-41AA-80DF-D73F5A4A33A1}" dt="2019-12-04T20:39:58.064" v="31"/>
          <ac:picMkLst>
            <pc:docMk/>
            <pc:sldMk cId="341314087" sldId="285"/>
            <ac:picMk id="29" creationId="{9C281B13-8BCA-48D6-9DEE-CDE72CCB3AF4}"/>
          </ac:picMkLst>
        </pc:picChg>
      </pc:sldChg>
      <pc:sldChg chg="delSp modSp del modTransition delAnim modAnim">
        <pc:chgData name="Duan Yuchen" userId="4506aa3e289e1285" providerId="LiveId" clId="{5984CE26-8CEC-41AA-80DF-D73F5A4A33A1}" dt="2019-12-05T07:28:18.301" v="1083" actId="2696"/>
        <pc:sldMkLst>
          <pc:docMk/>
          <pc:sldMk cId="2472439403" sldId="289"/>
        </pc:sldMkLst>
        <pc:spChg chg="mod">
          <ac:chgData name="Duan Yuchen" userId="4506aa3e289e1285" providerId="LiveId" clId="{5984CE26-8CEC-41AA-80DF-D73F5A4A33A1}" dt="2019-12-04T20:25:10.160" v="3" actId="255"/>
          <ac:spMkLst>
            <pc:docMk/>
            <pc:sldMk cId="2472439403" sldId="289"/>
            <ac:spMk id="13" creationId="{00000000-0000-0000-0000-000000000000}"/>
          </ac:spMkLst>
        </pc:spChg>
        <pc:spChg chg="mod">
          <ac:chgData name="Duan Yuchen" userId="4506aa3e289e1285" providerId="LiveId" clId="{5984CE26-8CEC-41AA-80DF-D73F5A4A33A1}" dt="2019-12-04T20:24:54.049" v="2"/>
          <ac:spMkLst>
            <pc:docMk/>
            <pc:sldMk cId="2472439403" sldId="289"/>
            <ac:spMk id="14" creationId="{00000000-0000-0000-0000-000000000000}"/>
          </ac:spMkLst>
        </pc:spChg>
        <pc:grpChg chg="mod">
          <ac:chgData name="Duan Yuchen" userId="4506aa3e289e1285" providerId="LiveId" clId="{5984CE26-8CEC-41AA-80DF-D73F5A4A33A1}" dt="2019-12-04T20:25:15.680" v="4" actId="14100"/>
          <ac:grpSpMkLst>
            <pc:docMk/>
            <pc:sldMk cId="2472439403" sldId="289"/>
            <ac:grpSpMk id="8" creationId="{00000000-0000-0000-0000-000000000000}"/>
          </ac:grpSpMkLst>
        </pc:grpChg>
        <pc:picChg chg="del">
          <ac:chgData name="Duan Yuchen" userId="4506aa3e289e1285" providerId="LiveId" clId="{5984CE26-8CEC-41AA-80DF-D73F5A4A33A1}" dt="2019-12-04T20:31:10.187" v="5" actId="478"/>
          <ac:picMkLst>
            <pc:docMk/>
            <pc:sldMk cId="2472439403" sldId="289"/>
            <ac:picMk id="2" creationId="{00000000-0000-0000-0000-000000000000}"/>
          </ac:picMkLst>
        </pc:picChg>
      </pc:sldChg>
      <pc:sldChg chg="addSp delSp modSp modTransition addAnim delAnim modAnim">
        <pc:chgData name="Duan Yuchen" userId="4506aa3e289e1285" providerId="LiveId" clId="{5984CE26-8CEC-41AA-80DF-D73F5A4A33A1}" dt="2019-12-05T04:32:29.776" v="496"/>
        <pc:sldMkLst>
          <pc:docMk/>
          <pc:sldMk cId="527637660" sldId="295"/>
        </pc:sldMkLst>
        <pc:spChg chg="mod">
          <ac:chgData name="Duan Yuchen" userId="4506aa3e289e1285" providerId="LiveId" clId="{5984CE26-8CEC-41AA-80DF-D73F5A4A33A1}" dt="2019-12-05T02:51:04.702" v="143"/>
          <ac:spMkLst>
            <pc:docMk/>
            <pc:sldMk cId="527637660" sldId="295"/>
            <ac:spMk id="21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0:57.472" v="142"/>
          <ac:spMkLst>
            <pc:docMk/>
            <pc:sldMk cId="527637660" sldId="295"/>
            <ac:spMk id="22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34:21.034" v="193"/>
          <ac:spMkLst>
            <pc:docMk/>
            <pc:sldMk cId="527637660" sldId="295"/>
            <ac:spMk id="24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1:13.900" v="144"/>
          <ac:spMkLst>
            <pc:docMk/>
            <pc:sldMk cId="527637660" sldId="295"/>
            <ac:spMk id="28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1:23.132" v="145"/>
          <ac:spMkLst>
            <pc:docMk/>
            <pc:sldMk cId="527637660" sldId="295"/>
            <ac:spMk id="29" creationId="{00000000-0000-0000-0000-000000000000}"/>
          </ac:spMkLst>
        </pc:spChg>
        <pc:spChg chg="add del mod">
          <ac:chgData name="Duan Yuchen" userId="4506aa3e289e1285" providerId="LiveId" clId="{5984CE26-8CEC-41AA-80DF-D73F5A4A33A1}" dt="2019-12-05T03:41:11.157" v="278" actId="20577"/>
          <ac:spMkLst>
            <pc:docMk/>
            <pc:sldMk cId="527637660" sldId="295"/>
            <ac:spMk id="30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1:40.285" v="147"/>
          <ac:spMkLst>
            <pc:docMk/>
            <pc:sldMk cId="527637660" sldId="295"/>
            <ac:spMk id="31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1:32.689" v="146"/>
          <ac:spMkLst>
            <pc:docMk/>
            <pc:sldMk cId="527637660" sldId="295"/>
            <ac:spMk id="32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43:58.156" v="290" actId="313"/>
          <ac:spMkLst>
            <pc:docMk/>
            <pc:sldMk cId="527637660" sldId="295"/>
            <ac:spMk id="33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1:56.231" v="148"/>
          <ac:spMkLst>
            <pc:docMk/>
            <pc:sldMk cId="527637660" sldId="295"/>
            <ac:spMk id="35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2:05.953" v="149"/>
          <ac:spMkLst>
            <pc:docMk/>
            <pc:sldMk cId="527637660" sldId="295"/>
            <ac:spMk id="36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47:52.780" v="320" actId="313"/>
          <ac:spMkLst>
            <pc:docMk/>
            <pc:sldMk cId="527637660" sldId="295"/>
            <ac:spMk id="37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2:31.053" v="151"/>
          <ac:spMkLst>
            <pc:docMk/>
            <pc:sldMk cId="527637660" sldId="295"/>
            <ac:spMk id="38" creationId="{00000000-0000-0000-0000-000000000000}"/>
          </ac:spMkLst>
        </pc:spChg>
        <pc:spChg chg="mod">
          <ac:chgData name="Duan Yuchen" userId="4506aa3e289e1285" providerId="LiveId" clId="{5984CE26-8CEC-41AA-80DF-D73F5A4A33A1}" dt="2019-12-05T02:52:16.687" v="150"/>
          <ac:spMkLst>
            <pc:docMk/>
            <pc:sldMk cId="527637660" sldId="295"/>
            <ac:spMk id="39" creationId="{00000000-0000-0000-0000-000000000000}"/>
          </ac:spMkLst>
        </pc:spChg>
        <pc:spChg chg="mod">
          <ac:chgData name="Duan Yuchen" userId="4506aa3e289e1285" providerId="LiveId" clId="{5984CE26-8CEC-41AA-80DF-D73F5A4A33A1}" dt="2019-12-05T03:50:41.958" v="413" actId="20577"/>
          <ac:spMkLst>
            <pc:docMk/>
            <pc:sldMk cId="527637660" sldId="295"/>
            <ac:spMk id="40" creationId="{00000000-0000-0000-0000-000000000000}"/>
          </ac:spMkLst>
        </pc:spChg>
        <pc:grpChg chg="add mod">
          <ac:chgData name="Duan Yuchen" userId="4506aa3e289e1285" providerId="LiveId" clId="{5984CE26-8CEC-41AA-80DF-D73F5A4A33A1}" dt="2019-12-05T02:48:55.308" v="138" actId="164"/>
          <ac:grpSpMkLst>
            <pc:docMk/>
            <pc:sldMk cId="527637660" sldId="295"/>
            <ac:grpSpMk id="2" creationId="{3864E1A1-FE1B-47B2-86C1-517583C60BA0}"/>
          </ac:grpSpMkLst>
        </pc:grpChg>
      </pc:sldChg>
      <pc:sldChg chg="add del setBg">
        <pc:chgData name="Duan Yuchen" userId="4506aa3e289e1285" providerId="LiveId" clId="{5984CE26-8CEC-41AA-80DF-D73F5A4A33A1}" dt="2019-12-05T07:26:13.026" v="1073" actId="2696"/>
        <pc:sldMkLst>
          <pc:docMk/>
          <pc:sldMk cId="3000856827" sldId="298"/>
        </pc:sldMkLst>
      </pc:sldChg>
      <pc:sldChg chg="modTransition modAnim">
        <pc:chgData name="Duan Yuchen" userId="4506aa3e289e1285" providerId="LiveId" clId="{5984CE26-8CEC-41AA-80DF-D73F5A4A33A1}" dt="2019-12-05T07:28:25.029" v="1086"/>
        <pc:sldMkLst>
          <pc:docMk/>
          <pc:sldMk cId="2691415807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39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6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47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31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37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08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02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06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20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>
            <a:cxnSpLocks/>
          </p:cNvCxnSpPr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27415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13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50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fif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2.sv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slide" Target="slide2.xml"/><Relationship Id="rId9" Type="http://schemas.openxmlformats.org/officeDocument/2006/relationships/image" Target="../media/image24.sv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5" descr="finalmovie.mov">
            <a:hlinkClick r:id="" action="ppaction://media"/>
            <a:extLst>
              <a:ext uri="{FF2B5EF4-FFF2-40B4-BE49-F238E27FC236}">
                <a16:creationId xmlns:a16="http://schemas.microsoft.com/office/drawing/2014/main" id="{3DBF1899-928B-B441-B61B-C5677EF47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Freeform 37">
            <a:extLst>
              <a:ext uri="{FF2B5EF4-FFF2-40B4-BE49-F238E27FC236}">
                <a16:creationId xmlns:a16="http://schemas.microsoft.com/office/drawing/2014/main" id="{9A7C0012-C095-465E-B5A8-C8FF81DD6A90}"/>
              </a:ext>
            </a:extLst>
          </p:cNvPr>
          <p:cNvSpPr/>
          <p:nvPr/>
        </p:nvSpPr>
        <p:spPr>
          <a:xfrm>
            <a:off x="0" y="-5295840"/>
            <a:ext cx="12192000" cy="12153839"/>
          </a:xfrm>
          <a:custGeom>
            <a:avLst/>
            <a:gdLst>
              <a:gd name="connsiteX0" fmla="*/ 36094462 w 77484512"/>
              <a:gd name="connsiteY0" fmla="*/ 34297083 h 69363768"/>
              <a:gd name="connsiteX1" fmla="*/ 36094462 w 77484512"/>
              <a:gd name="connsiteY1" fmla="*/ 36465004 h 69363768"/>
              <a:gd name="connsiteX2" fmla="*/ 37364963 w 77484512"/>
              <a:gd name="connsiteY2" fmla="*/ 36465004 h 69363768"/>
              <a:gd name="connsiteX3" fmla="*/ 37364963 w 77484512"/>
              <a:gd name="connsiteY3" fmla="*/ 39706002 h 69363768"/>
              <a:gd name="connsiteX4" fmla="*/ 36163218 w 77484512"/>
              <a:gd name="connsiteY4" fmla="*/ 39706002 h 69363768"/>
              <a:gd name="connsiteX5" fmla="*/ 36163218 w 77484512"/>
              <a:gd name="connsiteY5" fmla="*/ 41885562 h 69363768"/>
              <a:gd name="connsiteX6" fmla="*/ 41368276 w 77484512"/>
              <a:gd name="connsiteY6" fmla="*/ 41885562 h 69363768"/>
              <a:gd name="connsiteX7" fmla="*/ 41368276 w 77484512"/>
              <a:gd name="connsiteY7" fmla="*/ 39706002 h 69363768"/>
              <a:gd name="connsiteX8" fmla="*/ 40190560 w 77484512"/>
              <a:gd name="connsiteY8" fmla="*/ 39706002 h 69363768"/>
              <a:gd name="connsiteX9" fmla="*/ 40190560 w 77484512"/>
              <a:gd name="connsiteY9" fmla="*/ 36465004 h 69363768"/>
              <a:gd name="connsiteX10" fmla="*/ 41299524 w 77484512"/>
              <a:gd name="connsiteY10" fmla="*/ 36465004 h 69363768"/>
              <a:gd name="connsiteX11" fmla="*/ 41299524 w 77484512"/>
              <a:gd name="connsiteY11" fmla="*/ 34297083 h 69363768"/>
              <a:gd name="connsiteX12" fmla="*/ 21774 w 77484512"/>
              <a:gd name="connsiteY12" fmla="*/ 0 h 69363768"/>
              <a:gd name="connsiteX13" fmla="*/ 77484512 w 77484512"/>
              <a:gd name="connsiteY13" fmla="*/ 0 h 69363768"/>
              <a:gd name="connsiteX14" fmla="*/ 77484512 w 77484512"/>
              <a:gd name="connsiteY14" fmla="*/ 4572002 h 69363768"/>
              <a:gd name="connsiteX15" fmla="*/ 77462744 w 77484512"/>
              <a:gd name="connsiteY15" fmla="*/ 4572002 h 69363768"/>
              <a:gd name="connsiteX16" fmla="*/ 77462744 w 77484512"/>
              <a:gd name="connsiteY16" fmla="*/ 7968342 h 69363768"/>
              <a:gd name="connsiteX17" fmla="*/ 77462744 w 77484512"/>
              <a:gd name="connsiteY17" fmla="*/ 9078688 h 69363768"/>
              <a:gd name="connsiteX18" fmla="*/ 77462744 w 77484512"/>
              <a:gd name="connsiteY18" fmla="*/ 61264794 h 69363768"/>
              <a:gd name="connsiteX19" fmla="*/ 77462744 w 77484512"/>
              <a:gd name="connsiteY19" fmla="*/ 64791768 h 69363768"/>
              <a:gd name="connsiteX20" fmla="*/ 77462744 w 77484512"/>
              <a:gd name="connsiteY20" fmla="*/ 64791770 h 69363768"/>
              <a:gd name="connsiteX21" fmla="*/ 77462744 w 77484512"/>
              <a:gd name="connsiteY21" fmla="*/ 69363768 h 69363768"/>
              <a:gd name="connsiteX22" fmla="*/ 0 w 77484512"/>
              <a:gd name="connsiteY22" fmla="*/ 69363768 h 69363768"/>
              <a:gd name="connsiteX23" fmla="*/ 0 w 77484512"/>
              <a:gd name="connsiteY23" fmla="*/ 64791770 h 69363768"/>
              <a:gd name="connsiteX24" fmla="*/ 0 w 77484512"/>
              <a:gd name="connsiteY24" fmla="*/ 64791768 h 69363768"/>
              <a:gd name="connsiteX25" fmla="*/ 0 w 77484512"/>
              <a:gd name="connsiteY25" fmla="*/ 61264794 h 69363768"/>
              <a:gd name="connsiteX26" fmla="*/ 0 w 77484512"/>
              <a:gd name="connsiteY26" fmla="*/ 9078688 h 69363768"/>
              <a:gd name="connsiteX27" fmla="*/ 0 w 77484512"/>
              <a:gd name="connsiteY27" fmla="*/ 7968342 h 69363768"/>
              <a:gd name="connsiteX28" fmla="*/ 0 w 77484512"/>
              <a:gd name="connsiteY28" fmla="*/ 4441370 h 69363768"/>
              <a:gd name="connsiteX29" fmla="*/ 21774 w 77484512"/>
              <a:gd name="connsiteY29" fmla="*/ 4441370 h 6936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7484512" h="69363768">
                <a:moveTo>
                  <a:pt x="36094462" y="34297083"/>
                </a:moveTo>
                <a:lnTo>
                  <a:pt x="36094462" y="36465004"/>
                </a:lnTo>
                <a:lnTo>
                  <a:pt x="37364963" y="36465004"/>
                </a:lnTo>
                <a:lnTo>
                  <a:pt x="37364963" y="39706002"/>
                </a:lnTo>
                <a:lnTo>
                  <a:pt x="36163218" y="39706002"/>
                </a:lnTo>
                <a:lnTo>
                  <a:pt x="36163218" y="41885562"/>
                </a:lnTo>
                <a:lnTo>
                  <a:pt x="41368276" y="41885562"/>
                </a:lnTo>
                <a:lnTo>
                  <a:pt x="41368276" y="39706002"/>
                </a:lnTo>
                <a:lnTo>
                  <a:pt x="40190560" y="39706002"/>
                </a:lnTo>
                <a:lnTo>
                  <a:pt x="40190560" y="36465004"/>
                </a:lnTo>
                <a:lnTo>
                  <a:pt x="41299524" y="36465004"/>
                </a:lnTo>
                <a:lnTo>
                  <a:pt x="41299524" y="34297083"/>
                </a:lnTo>
                <a:close/>
                <a:moveTo>
                  <a:pt x="21774" y="0"/>
                </a:moveTo>
                <a:lnTo>
                  <a:pt x="77484512" y="0"/>
                </a:lnTo>
                <a:lnTo>
                  <a:pt x="77484512" y="4572002"/>
                </a:lnTo>
                <a:lnTo>
                  <a:pt x="77462744" y="4572002"/>
                </a:lnTo>
                <a:lnTo>
                  <a:pt x="77462744" y="7968342"/>
                </a:lnTo>
                <a:lnTo>
                  <a:pt x="77462744" y="9078688"/>
                </a:lnTo>
                <a:lnTo>
                  <a:pt x="77462744" y="61264794"/>
                </a:lnTo>
                <a:lnTo>
                  <a:pt x="77462744" y="64791768"/>
                </a:lnTo>
                <a:lnTo>
                  <a:pt x="77462744" y="64791770"/>
                </a:lnTo>
                <a:lnTo>
                  <a:pt x="77462744" y="69363768"/>
                </a:lnTo>
                <a:lnTo>
                  <a:pt x="0" y="69363768"/>
                </a:lnTo>
                <a:lnTo>
                  <a:pt x="0" y="64791770"/>
                </a:lnTo>
                <a:lnTo>
                  <a:pt x="0" y="64791768"/>
                </a:lnTo>
                <a:lnTo>
                  <a:pt x="0" y="61264794"/>
                </a:lnTo>
                <a:lnTo>
                  <a:pt x="0" y="9078688"/>
                </a:lnTo>
                <a:lnTo>
                  <a:pt x="0" y="7968342"/>
                </a:lnTo>
                <a:lnTo>
                  <a:pt x="0" y="4441370"/>
                </a:lnTo>
                <a:lnTo>
                  <a:pt x="21774" y="444137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lumMod val="60000"/>
                <a:lumOff val="4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ontserrat ExtraLight"/>
              <a:ea typeface="方正兰亭黑简体"/>
              <a:cs typeface="+mn-cs"/>
            </a:endParaRP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0FEC25A2-888F-4341-93F8-41BBC9809C48}"/>
              </a:ext>
            </a:extLst>
          </p:cNvPr>
          <p:cNvSpPr/>
          <p:nvPr/>
        </p:nvSpPr>
        <p:spPr>
          <a:xfrm>
            <a:off x="0" y="-298174"/>
            <a:ext cx="12192000" cy="7156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Light"/>
              <a:ea typeface="方正兰亭黑简体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2C75DE7-A6DC-AD43-AC4A-0945DBB871EE}"/>
              </a:ext>
            </a:extLst>
          </p:cNvPr>
          <p:cNvSpPr/>
          <p:nvPr/>
        </p:nvSpPr>
        <p:spPr>
          <a:xfrm>
            <a:off x="5680521" y="715617"/>
            <a:ext cx="830958" cy="1325880"/>
          </a:xfrm>
          <a:custGeom>
            <a:avLst/>
            <a:gdLst>
              <a:gd name="connsiteX0" fmla="*/ 0 w 972802"/>
              <a:gd name="connsiteY0" fmla="*/ 0 h 1376310"/>
              <a:gd name="connsiteX1" fmla="*/ 960120 w 972802"/>
              <a:gd name="connsiteY1" fmla="*/ 0 h 1376310"/>
              <a:gd name="connsiteX2" fmla="*/ 960120 w 972802"/>
              <a:gd name="connsiteY2" fmla="*/ 393192 h 1376310"/>
              <a:gd name="connsiteX3" fmla="*/ 755562 w 972802"/>
              <a:gd name="connsiteY3" fmla="*/ 393192 h 1376310"/>
              <a:gd name="connsiteX4" fmla="*/ 755562 w 972802"/>
              <a:gd name="connsiteY4" fmla="*/ 981006 h 1376310"/>
              <a:gd name="connsiteX5" fmla="*/ 972802 w 972802"/>
              <a:gd name="connsiteY5" fmla="*/ 981006 h 1376310"/>
              <a:gd name="connsiteX6" fmla="*/ 972802 w 972802"/>
              <a:gd name="connsiteY6" fmla="*/ 1376310 h 1376310"/>
              <a:gd name="connsiteX7" fmla="*/ 12682 w 972802"/>
              <a:gd name="connsiteY7" fmla="*/ 1376310 h 1376310"/>
              <a:gd name="connsiteX8" fmla="*/ 12682 w 972802"/>
              <a:gd name="connsiteY8" fmla="*/ 981006 h 1376310"/>
              <a:gd name="connsiteX9" fmla="*/ 234354 w 972802"/>
              <a:gd name="connsiteY9" fmla="*/ 981006 h 1376310"/>
              <a:gd name="connsiteX10" fmla="*/ 234354 w 972802"/>
              <a:gd name="connsiteY10" fmla="*/ 393192 h 1376310"/>
              <a:gd name="connsiteX11" fmla="*/ 0 w 972802"/>
              <a:gd name="connsiteY11" fmla="*/ 393192 h 137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2802" h="1376310">
                <a:moveTo>
                  <a:pt x="0" y="0"/>
                </a:moveTo>
                <a:lnTo>
                  <a:pt x="960120" y="0"/>
                </a:lnTo>
                <a:lnTo>
                  <a:pt x="960120" y="393192"/>
                </a:lnTo>
                <a:lnTo>
                  <a:pt x="755562" y="393192"/>
                </a:lnTo>
                <a:lnTo>
                  <a:pt x="755562" y="981006"/>
                </a:lnTo>
                <a:lnTo>
                  <a:pt x="972802" y="981006"/>
                </a:lnTo>
                <a:lnTo>
                  <a:pt x="972802" y="1376310"/>
                </a:lnTo>
                <a:lnTo>
                  <a:pt x="12682" y="1376310"/>
                </a:lnTo>
                <a:lnTo>
                  <a:pt x="12682" y="981006"/>
                </a:lnTo>
                <a:lnTo>
                  <a:pt x="234354" y="981006"/>
                </a:lnTo>
                <a:lnTo>
                  <a:pt x="234354" y="393192"/>
                </a:lnTo>
                <a:lnTo>
                  <a:pt x="0" y="39319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Light"/>
              <a:ea typeface="方正兰亭黑简体"/>
              <a:cs typeface="+mn-cs"/>
            </a:endParaRPr>
          </a:p>
        </p:txBody>
      </p:sp>
      <p:grpSp>
        <p:nvGrpSpPr>
          <p:cNvPr id="7" name="组合 23">
            <a:extLst>
              <a:ext uri="{FF2B5EF4-FFF2-40B4-BE49-F238E27FC236}">
                <a16:creationId xmlns:a16="http://schemas.microsoft.com/office/drawing/2014/main" id="{046FABAD-E8E9-F243-9896-DE2A830E0DC1}"/>
              </a:ext>
            </a:extLst>
          </p:cNvPr>
          <p:cNvGrpSpPr/>
          <p:nvPr/>
        </p:nvGrpSpPr>
        <p:grpSpPr>
          <a:xfrm>
            <a:off x="6869106" y="4604307"/>
            <a:ext cx="2963823" cy="1200329"/>
            <a:chOff x="6192944" y="5467809"/>
            <a:chExt cx="2963823" cy="1200329"/>
          </a:xfrm>
          <a:solidFill>
            <a:schemeClr val="accent1"/>
          </a:solidFill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BE01492D-0EA6-4F43-AE4A-9904DA796918}"/>
                </a:ext>
              </a:extLst>
            </p:cNvPr>
            <p:cNvGrpSpPr/>
            <p:nvPr/>
          </p:nvGrpSpPr>
          <p:grpSpPr>
            <a:xfrm>
              <a:off x="6192944" y="5494323"/>
              <a:ext cx="274077" cy="290843"/>
              <a:chOff x="1650071" y="1521799"/>
              <a:chExt cx="343221" cy="364217"/>
            </a:xfrm>
            <a:grpFill/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8DA3B96D-3D97-334E-B476-200D8C336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0071" y="1707264"/>
                <a:ext cx="343221" cy="178752"/>
              </a:xfrm>
              <a:custGeom>
                <a:avLst/>
                <a:gdLst>
                  <a:gd name="T0" fmla="*/ 103 w 103"/>
                  <a:gd name="T1" fmla="*/ 33 h 60"/>
                  <a:gd name="T2" fmla="*/ 94 w 103"/>
                  <a:gd name="T3" fmla="*/ 10 h 60"/>
                  <a:gd name="T4" fmla="*/ 68 w 103"/>
                  <a:gd name="T5" fmla="*/ 0 h 60"/>
                  <a:gd name="T6" fmla="*/ 68 w 103"/>
                  <a:gd name="T7" fmla="*/ 0 h 60"/>
                  <a:gd name="T8" fmla="*/ 67 w 103"/>
                  <a:gd name="T9" fmla="*/ 0 h 60"/>
                  <a:gd name="T10" fmla="*/ 59 w 103"/>
                  <a:gd name="T11" fmla="*/ 38 h 60"/>
                  <a:gd name="T12" fmla="*/ 55 w 103"/>
                  <a:gd name="T13" fmla="*/ 12 h 60"/>
                  <a:gd name="T14" fmla="*/ 58 w 103"/>
                  <a:gd name="T15" fmla="*/ 6 h 60"/>
                  <a:gd name="T16" fmla="*/ 53 w 103"/>
                  <a:gd name="T17" fmla="*/ 2 h 60"/>
                  <a:gd name="T18" fmla="*/ 52 w 103"/>
                  <a:gd name="T19" fmla="*/ 2 h 60"/>
                  <a:gd name="T20" fmla="*/ 52 w 103"/>
                  <a:gd name="T21" fmla="*/ 2 h 60"/>
                  <a:gd name="T22" fmla="*/ 50 w 103"/>
                  <a:gd name="T23" fmla="*/ 2 h 60"/>
                  <a:gd name="T24" fmla="*/ 46 w 103"/>
                  <a:gd name="T25" fmla="*/ 6 h 60"/>
                  <a:gd name="T26" fmla="*/ 49 w 103"/>
                  <a:gd name="T27" fmla="*/ 12 h 60"/>
                  <a:gd name="T28" fmla="*/ 44 w 103"/>
                  <a:gd name="T29" fmla="*/ 38 h 60"/>
                  <a:gd name="T30" fmla="*/ 36 w 103"/>
                  <a:gd name="T31" fmla="*/ 0 h 60"/>
                  <a:gd name="T32" fmla="*/ 36 w 103"/>
                  <a:gd name="T33" fmla="*/ 0 h 60"/>
                  <a:gd name="T34" fmla="*/ 35 w 103"/>
                  <a:gd name="T35" fmla="*/ 0 h 60"/>
                  <a:gd name="T36" fmla="*/ 9 w 103"/>
                  <a:gd name="T37" fmla="*/ 10 h 60"/>
                  <a:gd name="T38" fmla="*/ 1 w 103"/>
                  <a:gd name="T39" fmla="*/ 33 h 60"/>
                  <a:gd name="T40" fmla="*/ 0 w 103"/>
                  <a:gd name="T41" fmla="*/ 57 h 60"/>
                  <a:gd name="T42" fmla="*/ 19 w 103"/>
                  <a:gd name="T43" fmla="*/ 59 h 60"/>
                  <a:gd name="T44" fmla="*/ 19 w 103"/>
                  <a:gd name="T45" fmla="*/ 38 h 60"/>
                  <a:gd name="T46" fmla="*/ 21 w 103"/>
                  <a:gd name="T47" fmla="*/ 30 h 60"/>
                  <a:gd name="T48" fmla="*/ 21 w 103"/>
                  <a:gd name="T49" fmla="*/ 59 h 60"/>
                  <a:gd name="T50" fmla="*/ 52 w 103"/>
                  <a:gd name="T51" fmla="*/ 60 h 60"/>
                  <a:gd name="T52" fmla="*/ 82 w 103"/>
                  <a:gd name="T53" fmla="*/ 59 h 60"/>
                  <a:gd name="T54" fmla="*/ 82 w 103"/>
                  <a:gd name="T55" fmla="*/ 30 h 60"/>
                  <a:gd name="T56" fmla="*/ 84 w 103"/>
                  <a:gd name="T57" fmla="*/ 38 h 60"/>
                  <a:gd name="T58" fmla="*/ 84 w 103"/>
                  <a:gd name="T59" fmla="*/ 59 h 60"/>
                  <a:gd name="T60" fmla="*/ 103 w 103"/>
                  <a:gd name="T61" fmla="*/ 57 h 60"/>
                  <a:gd name="T62" fmla="*/ 103 w 103"/>
                  <a:gd name="T63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" h="60">
                    <a:moveTo>
                      <a:pt x="103" y="33"/>
                    </a:moveTo>
                    <a:cubicBezTo>
                      <a:pt x="101" y="17"/>
                      <a:pt x="97" y="12"/>
                      <a:pt x="94" y="10"/>
                    </a:cubicBezTo>
                    <a:cubicBezTo>
                      <a:pt x="87" y="6"/>
                      <a:pt x="73" y="2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7" y="0"/>
                    </a:cubicBezTo>
                    <a:cubicBezTo>
                      <a:pt x="67" y="5"/>
                      <a:pt x="59" y="38"/>
                      <a:pt x="59" y="38"/>
                    </a:cubicBezTo>
                    <a:cubicBezTo>
                      <a:pt x="59" y="38"/>
                      <a:pt x="55" y="12"/>
                      <a:pt x="55" y="12"/>
                    </a:cubicBezTo>
                    <a:cubicBezTo>
                      <a:pt x="55" y="12"/>
                      <a:pt x="58" y="6"/>
                      <a:pt x="58" y="6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37" y="5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0" y="2"/>
                      <a:pt x="16" y="6"/>
                      <a:pt x="9" y="10"/>
                    </a:cubicBezTo>
                    <a:cubicBezTo>
                      <a:pt x="7" y="12"/>
                      <a:pt x="2" y="17"/>
                      <a:pt x="1" y="33"/>
                    </a:cubicBezTo>
                    <a:cubicBezTo>
                      <a:pt x="1" y="34"/>
                      <a:pt x="1" y="47"/>
                      <a:pt x="0" y="57"/>
                    </a:cubicBezTo>
                    <a:cubicBezTo>
                      <a:pt x="7" y="58"/>
                      <a:pt x="12" y="59"/>
                      <a:pt x="19" y="59"/>
                    </a:cubicBezTo>
                    <a:cubicBezTo>
                      <a:pt x="19" y="52"/>
                      <a:pt x="19" y="41"/>
                      <a:pt x="19" y="38"/>
                    </a:cubicBezTo>
                    <a:cubicBezTo>
                      <a:pt x="19" y="35"/>
                      <a:pt x="20" y="32"/>
                      <a:pt x="21" y="30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30" y="60"/>
                      <a:pt x="42" y="60"/>
                      <a:pt x="52" y="60"/>
                    </a:cubicBezTo>
                    <a:cubicBezTo>
                      <a:pt x="62" y="60"/>
                      <a:pt x="73" y="60"/>
                      <a:pt x="82" y="5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2"/>
                      <a:pt x="84" y="35"/>
                      <a:pt x="84" y="38"/>
                    </a:cubicBezTo>
                    <a:cubicBezTo>
                      <a:pt x="84" y="41"/>
                      <a:pt x="84" y="52"/>
                      <a:pt x="84" y="59"/>
                    </a:cubicBezTo>
                    <a:cubicBezTo>
                      <a:pt x="91" y="58"/>
                      <a:pt x="97" y="58"/>
                      <a:pt x="103" y="57"/>
                    </a:cubicBezTo>
                    <a:cubicBezTo>
                      <a:pt x="103" y="47"/>
                      <a:pt x="103" y="34"/>
                      <a:pt x="103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5282B"/>
                  </a:solidFill>
                  <a:effectLst/>
                  <a:uLnTx/>
                  <a:uFillTx/>
                  <a:latin typeface="Montserrat ExtraLight"/>
                  <a:ea typeface="方正兰亭黑简体"/>
                  <a:cs typeface="+mn-cs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78FEFA96-AE15-BB45-A2A7-FAE2A9084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824" y="1521799"/>
                <a:ext cx="173712" cy="182528"/>
              </a:xfrm>
              <a:custGeom>
                <a:avLst/>
                <a:gdLst>
                  <a:gd name="T0" fmla="*/ 4 w 52"/>
                  <a:gd name="T1" fmla="*/ 25 h 61"/>
                  <a:gd name="T2" fmla="*/ 0 w 52"/>
                  <a:gd name="T3" fmla="*/ 29 h 61"/>
                  <a:gd name="T4" fmla="*/ 5 w 52"/>
                  <a:gd name="T5" fmla="*/ 39 h 61"/>
                  <a:gd name="T6" fmla="*/ 26 w 52"/>
                  <a:gd name="T7" fmla="*/ 61 h 61"/>
                  <a:gd name="T8" fmla="*/ 47 w 52"/>
                  <a:gd name="T9" fmla="*/ 39 h 61"/>
                  <a:gd name="T10" fmla="*/ 52 w 52"/>
                  <a:gd name="T11" fmla="*/ 29 h 61"/>
                  <a:gd name="T12" fmla="*/ 48 w 52"/>
                  <a:gd name="T13" fmla="*/ 25 h 61"/>
                  <a:gd name="T14" fmla="*/ 26 w 52"/>
                  <a:gd name="T15" fmla="*/ 0 h 61"/>
                  <a:gd name="T16" fmla="*/ 4 w 52"/>
                  <a:gd name="T17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61">
                    <a:moveTo>
                      <a:pt x="4" y="25"/>
                    </a:moveTo>
                    <a:cubicBezTo>
                      <a:pt x="2" y="25"/>
                      <a:pt x="0" y="27"/>
                      <a:pt x="0" y="29"/>
                    </a:cubicBezTo>
                    <a:cubicBezTo>
                      <a:pt x="0" y="33"/>
                      <a:pt x="2" y="39"/>
                      <a:pt x="5" y="39"/>
                    </a:cubicBezTo>
                    <a:cubicBezTo>
                      <a:pt x="8" y="51"/>
                      <a:pt x="15" y="61"/>
                      <a:pt x="26" y="61"/>
                    </a:cubicBezTo>
                    <a:cubicBezTo>
                      <a:pt x="37" y="61"/>
                      <a:pt x="44" y="51"/>
                      <a:pt x="47" y="39"/>
                    </a:cubicBezTo>
                    <a:cubicBezTo>
                      <a:pt x="50" y="38"/>
                      <a:pt x="52" y="33"/>
                      <a:pt x="52" y="29"/>
                    </a:cubicBezTo>
                    <a:cubicBezTo>
                      <a:pt x="51" y="27"/>
                      <a:pt x="50" y="26"/>
                      <a:pt x="48" y="25"/>
                    </a:cubicBezTo>
                    <a:cubicBezTo>
                      <a:pt x="48" y="11"/>
                      <a:pt x="39" y="0"/>
                      <a:pt x="26" y="0"/>
                    </a:cubicBezTo>
                    <a:cubicBezTo>
                      <a:pt x="13" y="0"/>
                      <a:pt x="4" y="11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5282B"/>
                  </a:solidFill>
                  <a:effectLst/>
                  <a:uLnTx/>
                  <a:uFillTx/>
                  <a:latin typeface="Montserrat ExtraLight"/>
                  <a:ea typeface="方正兰亭黑简体"/>
                  <a:cs typeface="+mn-cs"/>
                </a:endParaRPr>
              </a:p>
            </p:txBody>
          </p:sp>
        </p:grpSp>
        <p:sp>
          <p:nvSpPr>
            <p:cNvPr id="9" name="矩形 27">
              <a:extLst>
                <a:ext uri="{FF2B5EF4-FFF2-40B4-BE49-F238E27FC236}">
                  <a16:creationId xmlns:a16="http://schemas.microsoft.com/office/drawing/2014/main" id="{18755A4B-8459-7D49-AEFD-39188CD636B8}"/>
                </a:ext>
              </a:extLst>
            </p:cNvPr>
            <p:cNvSpPr/>
            <p:nvPr/>
          </p:nvSpPr>
          <p:spPr>
            <a:xfrm>
              <a:off x="6533933" y="5467809"/>
              <a:ext cx="2622834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Sponsor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   Alexander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Kment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Zishan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Cai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	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282B">
                    <a:lumMod val="75000"/>
                    <a:lumOff val="25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</p:grpSp>
      <p:grpSp>
        <p:nvGrpSpPr>
          <p:cNvPr id="12" name="组合 30">
            <a:extLst>
              <a:ext uri="{FF2B5EF4-FFF2-40B4-BE49-F238E27FC236}">
                <a16:creationId xmlns:a16="http://schemas.microsoft.com/office/drawing/2014/main" id="{258A1D0F-B533-DC4A-A480-C164447C809E}"/>
              </a:ext>
            </a:extLst>
          </p:cNvPr>
          <p:cNvGrpSpPr/>
          <p:nvPr/>
        </p:nvGrpSpPr>
        <p:grpSpPr>
          <a:xfrm>
            <a:off x="2455217" y="4588239"/>
            <a:ext cx="4340157" cy="2308324"/>
            <a:chOff x="2927654" y="5467809"/>
            <a:chExt cx="4340157" cy="2308324"/>
          </a:xfrm>
          <a:solidFill>
            <a:schemeClr val="accent1"/>
          </a:solidFill>
        </p:grpSpPr>
        <p:grpSp>
          <p:nvGrpSpPr>
            <p:cNvPr id="13" name="组合 32">
              <a:extLst>
                <a:ext uri="{FF2B5EF4-FFF2-40B4-BE49-F238E27FC236}">
                  <a16:creationId xmlns:a16="http://schemas.microsoft.com/office/drawing/2014/main" id="{2B4FF708-78D2-9B47-AC91-BBD2B1E968FD}"/>
                </a:ext>
              </a:extLst>
            </p:cNvPr>
            <p:cNvGrpSpPr/>
            <p:nvPr/>
          </p:nvGrpSpPr>
          <p:grpSpPr>
            <a:xfrm>
              <a:off x="2927654" y="5497907"/>
              <a:ext cx="288373" cy="309136"/>
              <a:chOff x="8292373" y="2297463"/>
              <a:chExt cx="623542" cy="668437"/>
            </a:xfrm>
            <a:grpFill/>
          </p:grpSpPr>
          <p:sp>
            <p:nvSpPr>
              <p:cNvPr id="15" name="Freeform 173">
                <a:extLst>
                  <a:ext uri="{FF2B5EF4-FFF2-40B4-BE49-F238E27FC236}">
                    <a16:creationId xmlns:a16="http://schemas.microsoft.com/office/drawing/2014/main" id="{43D213A5-F463-3041-B4E2-EF4E9FB5B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4980" y="2627152"/>
                <a:ext cx="300935" cy="338748"/>
              </a:xfrm>
              <a:custGeom>
                <a:avLst/>
                <a:gdLst>
                  <a:gd name="T0" fmla="*/ 323 w 323"/>
                  <a:gd name="T1" fmla="*/ 145 h 363"/>
                  <a:gd name="T2" fmla="*/ 323 w 323"/>
                  <a:gd name="T3" fmla="*/ 363 h 363"/>
                  <a:gd name="T4" fmla="*/ 24 w 323"/>
                  <a:gd name="T5" fmla="*/ 363 h 363"/>
                  <a:gd name="T6" fmla="*/ 59 w 323"/>
                  <a:gd name="T7" fmla="*/ 309 h 363"/>
                  <a:gd name="T8" fmla="*/ 0 w 323"/>
                  <a:gd name="T9" fmla="*/ 96 h 363"/>
                  <a:gd name="T10" fmla="*/ 141 w 323"/>
                  <a:gd name="T11" fmla="*/ 0 h 363"/>
                  <a:gd name="T12" fmla="*/ 323 w 323"/>
                  <a:gd name="T13" fmla="*/ 145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363">
                    <a:moveTo>
                      <a:pt x="323" y="145"/>
                    </a:moveTo>
                    <a:cubicBezTo>
                      <a:pt x="323" y="292"/>
                      <a:pt x="323" y="363"/>
                      <a:pt x="323" y="363"/>
                    </a:cubicBezTo>
                    <a:cubicBezTo>
                      <a:pt x="24" y="363"/>
                      <a:pt x="24" y="363"/>
                      <a:pt x="24" y="363"/>
                    </a:cubicBezTo>
                    <a:cubicBezTo>
                      <a:pt x="59" y="309"/>
                      <a:pt x="59" y="309"/>
                      <a:pt x="59" y="309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63" y="92"/>
                      <a:pt x="116" y="53"/>
                      <a:pt x="141" y="0"/>
                    </a:cubicBezTo>
                    <a:cubicBezTo>
                      <a:pt x="229" y="24"/>
                      <a:pt x="323" y="67"/>
                      <a:pt x="32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5282B"/>
                  </a:solidFill>
                  <a:effectLst/>
                  <a:uLnTx/>
                  <a:uFillTx/>
                  <a:latin typeface="Montserrat ExtraLight"/>
                  <a:ea typeface="方正兰亭黑简体"/>
                  <a:cs typeface="+mn-cs"/>
                </a:endParaRPr>
              </a:p>
            </p:txBody>
          </p:sp>
          <p:sp>
            <p:nvSpPr>
              <p:cNvPr id="16" name="Freeform 174">
                <a:extLst>
                  <a:ext uri="{FF2B5EF4-FFF2-40B4-BE49-F238E27FC236}">
                    <a16:creationId xmlns:a16="http://schemas.microsoft.com/office/drawing/2014/main" id="{C9A5BD3E-5963-8D4C-8160-FB790149E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25509" y="2297463"/>
                <a:ext cx="349777" cy="350959"/>
              </a:xfrm>
              <a:custGeom>
                <a:avLst/>
                <a:gdLst>
                  <a:gd name="T0" fmla="*/ 187 w 375"/>
                  <a:gd name="T1" fmla="*/ 0 h 376"/>
                  <a:gd name="T2" fmla="*/ 375 w 375"/>
                  <a:gd name="T3" fmla="*/ 188 h 376"/>
                  <a:gd name="T4" fmla="*/ 187 w 375"/>
                  <a:gd name="T5" fmla="*/ 376 h 376"/>
                  <a:gd name="T6" fmla="*/ 0 w 375"/>
                  <a:gd name="T7" fmla="*/ 188 h 376"/>
                  <a:gd name="T8" fmla="*/ 187 w 375"/>
                  <a:gd name="T9" fmla="*/ 0 h 376"/>
                  <a:gd name="T10" fmla="*/ 342 w 375"/>
                  <a:gd name="T11" fmla="*/ 181 h 376"/>
                  <a:gd name="T12" fmla="*/ 292 w 375"/>
                  <a:gd name="T13" fmla="*/ 75 h 376"/>
                  <a:gd name="T14" fmla="*/ 306 w 375"/>
                  <a:gd name="T15" fmla="*/ 149 h 376"/>
                  <a:gd name="T16" fmla="*/ 223 w 375"/>
                  <a:gd name="T17" fmla="*/ 316 h 376"/>
                  <a:gd name="T18" fmla="*/ 342 w 375"/>
                  <a:gd name="T19" fmla="*/ 181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5" h="376">
                    <a:moveTo>
                      <a:pt x="187" y="0"/>
                    </a:moveTo>
                    <a:cubicBezTo>
                      <a:pt x="291" y="0"/>
                      <a:pt x="375" y="84"/>
                      <a:pt x="375" y="188"/>
                    </a:cubicBezTo>
                    <a:cubicBezTo>
                      <a:pt x="375" y="292"/>
                      <a:pt x="291" y="376"/>
                      <a:pt x="187" y="376"/>
                    </a:cubicBezTo>
                    <a:cubicBezTo>
                      <a:pt x="84" y="376"/>
                      <a:pt x="0" y="292"/>
                      <a:pt x="0" y="188"/>
                    </a:cubicBezTo>
                    <a:cubicBezTo>
                      <a:pt x="0" y="84"/>
                      <a:pt x="84" y="0"/>
                      <a:pt x="187" y="0"/>
                    </a:cubicBezTo>
                    <a:close/>
                    <a:moveTo>
                      <a:pt x="342" y="181"/>
                    </a:moveTo>
                    <a:cubicBezTo>
                      <a:pt x="342" y="138"/>
                      <a:pt x="323" y="100"/>
                      <a:pt x="292" y="75"/>
                    </a:cubicBezTo>
                    <a:cubicBezTo>
                      <a:pt x="301" y="98"/>
                      <a:pt x="306" y="123"/>
                      <a:pt x="306" y="149"/>
                    </a:cubicBezTo>
                    <a:cubicBezTo>
                      <a:pt x="306" y="217"/>
                      <a:pt x="273" y="278"/>
                      <a:pt x="223" y="316"/>
                    </a:cubicBezTo>
                    <a:cubicBezTo>
                      <a:pt x="290" y="307"/>
                      <a:pt x="342" y="250"/>
                      <a:pt x="342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5282B"/>
                  </a:solidFill>
                  <a:effectLst/>
                  <a:uLnTx/>
                  <a:uFillTx/>
                  <a:latin typeface="Montserrat ExtraLight"/>
                  <a:ea typeface="方正兰亭黑简体"/>
                  <a:cs typeface="+mn-cs"/>
                </a:endParaRPr>
              </a:p>
            </p:txBody>
          </p:sp>
          <p:sp>
            <p:nvSpPr>
              <p:cNvPr id="17" name="Freeform 175">
                <a:extLst>
                  <a:ext uri="{FF2B5EF4-FFF2-40B4-BE49-F238E27FC236}">
                    <a16:creationId xmlns:a16="http://schemas.microsoft.com/office/drawing/2014/main" id="{08B7D85F-E178-B447-A809-93CC3BDCE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373" y="2627152"/>
                <a:ext cx="300935" cy="338748"/>
              </a:xfrm>
              <a:custGeom>
                <a:avLst/>
                <a:gdLst>
                  <a:gd name="T0" fmla="*/ 323 w 323"/>
                  <a:gd name="T1" fmla="*/ 96 h 363"/>
                  <a:gd name="T2" fmla="*/ 264 w 323"/>
                  <a:gd name="T3" fmla="*/ 309 h 363"/>
                  <a:gd name="T4" fmla="*/ 299 w 323"/>
                  <a:gd name="T5" fmla="*/ 363 h 363"/>
                  <a:gd name="T6" fmla="*/ 0 w 323"/>
                  <a:gd name="T7" fmla="*/ 363 h 363"/>
                  <a:gd name="T8" fmla="*/ 0 w 323"/>
                  <a:gd name="T9" fmla="*/ 145 h 363"/>
                  <a:gd name="T10" fmla="*/ 182 w 323"/>
                  <a:gd name="T11" fmla="*/ 0 h 363"/>
                  <a:gd name="T12" fmla="*/ 323 w 323"/>
                  <a:gd name="T13" fmla="*/ 96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363">
                    <a:moveTo>
                      <a:pt x="323" y="96"/>
                    </a:moveTo>
                    <a:cubicBezTo>
                      <a:pt x="264" y="309"/>
                      <a:pt x="264" y="309"/>
                      <a:pt x="264" y="309"/>
                    </a:cubicBezTo>
                    <a:cubicBezTo>
                      <a:pt x="299" y="363"/>
                      <a:pt x="299" y="363"/>
                      <a:pt x="299" y="363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363"/>
                      <a:pt x="0" y="292"/>
                      <a:pt x="0" y="145"/>
                    </a:cubicBezTo>
                    <a:cubicBezTo>
                      <a:pt x="0" y="67"/>
                      <a:pt x="93" y="24"/>
                      <a:pt x="182" y="0"/>
                    </a:cubicBezTo>
                    <a:cubicBezTo>
                      <a:pt x="207" y="53"/>
                      <a:pt x="260" y="92"/>
                      <a:pt x="323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5282B"/>
                  </a:solidFill>
                  <a:effectLst/>
                  <a:uLnTx/>
                  <a:uFillTx/>
                  <a:latin typeface="Montserrat ExtraLight"/>
                  <a:ea typeface="方正兰亭黑简体"/>
                  <a:cs typeface="+mn-cs"/>
                </a:endParaRPr>
              </a:p>
            </p:txBody>
          </p:sp>
        </p:grpSp>
        <p:sp>
          <p:nvSpPr>
            <p:cNvPr id="14" name="矩形 33">
              <a:extLst>
                <a:ext uri="{FF2B5EF4-FFF2-40B4-BE49-F238E27FC236}">
                  <a16:creationId xmlns:a16="http://schemas.microsoft.com/office/drawing/2014/main" id="{3C453589-8966-5B49-844E-4474088B560E}"/>
                </a:ext>
              </a:extLst>
            </p:cNvPr>
            <p:cNvSpPr/>
            <p:nvPr/>
          </p:nvSpPr>
          <p:spPr>
            <a:xfrm>
              <a:off x="3460358" y="5467809"/>
              <a:ext cx="3807453" cy="2308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Students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：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   Aparna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Avinash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Kesarkar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Chinmayi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Kargal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Manjunath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黑简体"/>
                  <a:cs typeface="+mn-cs"/>
                </a:rPr>
                <a:t>    Joseph J. Loss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 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Sihan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Li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   Yuchen Duan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    Zenith Zhou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466E"/>
                  </a:solidFill>
                  <a:effectLst/>
                  <a:uLnTx/>
                  <a:uFillTx/>
                  <a:latin typeface="方正兰亭粗黑简体"/>
                  <a:ea typeface="方正兰亭粗黑简体"/>
                  <a:cs typeface="+mn-cs"/>
                </a:rPr>
                <a:t>	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282B">
                    <a:lumMod val="75000"/>
                    <a:lumOff val="25000"/>
                  </a:srgbClr>
                </a:solidFill>
                <a:effectLst/>
                <a:uLnTx/>
                <a:uFillTx/>
                <a:latin typeface="方正兰亭黑简体"/>
                <a:ea typeface="方正兰亭黑简体"/>
                <a:cs typeface="+mn-cs"/>
              </a:endParaRPr>
            </a:p>
          </p:txBody>
        </p:sp>
      </p:grpSp>
      <p:grpSp>
        <p:nvGrpSpPr>
          <p:cNvPr id="18" name="组合 7">
            <a:extLst>
              <a:ext uri="{FF2B5EF4-FFF2-40B4-BE49-F238E27FC236}">
                <a16:creationId xmlns:a16="http://schemas.microsoft.com/office/drawing/2014/main" id="{4D93F480-20A7-D64C-9235-741A75063BBD}"/>
              </a:ext>
            </a:extLst>
          </p:cNvPr>
          <p:cNvGrpSpPr/>
          <p:nvPr/>
        </p:nvGrpSpPr>
        <p:grpSpPr>
          <a:xfrm>
            <a:off x="2679700" y="2592971"/>
            <a:ext cx="6832600" cy="1690096"/>
            <a:chOff x="2679700" y="2623741"/>
            <a:chExt cx="6832600" cy="1600200"/>
          </a:xfrm>
        </p:grpSpPr>
        <p:cxnSp>
          <p:nvCxnSpPr>
            <p:cNvPr id="19" name="直接连接符 6">
              <a:extLst>
                <a:ext uri="{FF2B5EF4-FFF2-40B4-BE49-F238E27FC236}">
                  <a16:creationId xmlns:a16="http://schemas.microsoft.com/office/drawing/2014/main" id="{84268F98-C039-AC4F-AAE0-EC2DF1F3CA68}"/>
                </a:ext>
              </a:extLst>
            </p:cNvPr>
            <p:cNvCxnSpPr/>
            <p:nvPr/>
          </p:nvCxnSpPr>
          <p:spPr>
            <a:xfrm>
              <a:off x="2679700" y="2623741"/>
              <a:ext cx="6832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31">
              <a:extLst>
                <a:ext uri="{FF2B5EF4-FFF2-40B4-BE49-F238E27FC236}">
                  <a16:creationId xmlns:a16="http://schemas.microsoft.com/office/drawing/2014/main" id="{D9E324C0-F800-EE4C-8706-6D0443461B6E}"/>
                </a:ext>
              </a:extLst>
            </p:cNvPr>
            <p:cNvCxnSpPr/>
            <p:nvPr/>
          </p:nvCxnSpPr>
          <p:spPr>
            <a:xfrm>
              <a:off x="2679700" y="4223941"/>
              <a:ext cx="6832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12">
            <a:extLst>
              <a:ext uri="{FF2B5EF4-FFF2-40B4-BE49-F238E27FC236}">
                <a16:creationId xmlns:a16="http://schemas.microsoft.com/office/drawing/2014/main" id="{D8CA47C1-DCF3-A34D-81E3-489766C225D2}"/>
              </a:ext>
            </a:extLst>
          </p:cNvPr>
          <p:cNvSpPr/>
          <p:nvPr/>
        </p:nvSpPr>
        <p:spPr>
          <a:xfrm>
            <a:off x="2744956" y="3205849"/>
            <a:ext cx="66335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rPr>
              <a:t>Predicting SPY Returns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方正兰亭粗黑简体"/>
                <a:ea typeface="方正兰亭粗黑简体"/>
                <a:cs typeface="+mn-cs"/>
              </a:rPr>
              <a:t>Using Social Market Analytics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3466E"/>
              </a:solidFill>
              <a:effectLst/>
              <a:uLnTx/>
              <a:uFillTx/>
              <a:latin typeface="方正兰亭粗黑简体"/>
              <a:ea typeface="方正兰亭粗黑简体"/>
              <a:cs typeface="+mn-cs"/>
            </a:endParaRPr>
          </a:p>
        </p:txBody>
      </p:sp>
      <p:sp>
        <p:nvSpPr>
          <p:cNvPr id="22" name="矩形 13">
            <a:extLst>
              <a:ext uri="{FF2B5EF4-FFF2-40B4-BE49-F238E27FC236}">
                <a16:creationId xmlns:a16="http://schemas.microsoft.com/office/drawing/2014/main" id="{4BD442CE-519D-1442-95C9-43AD4255B938}"/>
              </a:ext>
            </a:extLst>
          </p:cNvPr>
          <p:cNvSpPr/>
          <p:nvPr/>
        </p:nvSpPr>
        <p:spPr>
          <a:xfrm>
            <a:off x="2812739" y="2759358"/>
            <a:ext cx="656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200" normalizeH="0" baseline="0" noProof="0" dirty="0">
                <a:ln>
                  <a:noFill/>
                </a:ln>
                <a:solidFill>
                  <a:srgbClr val="23466E"/>
                </a:solidFill>
                <a:effectLst/>
                <a:uLnTx/>
                <a:uFillTx/>
                <a:latin typeface="Montserrat ExtraLight"/>
                <a:ea typeface="方正兰亭黑简体"/>
                <a:cs typeface="+mn-cs"/>
              </a:rPr>
              <a:t>SMA &amp; HULL TACTICAL</a:t>
            </a:r>
            <a:endParaRPr kumimoji="0" lang="zh-CN" altLang="en-US" sz="1800" b="0" i="0" u="none" strike="noStrike" kern="1200" cap="none" spc="1200" normalizeH="0" baseline="0" noProof="0" dirty="0">
              <a:ln>
                <a:noFill/>
              </a:ln>
              <a:solidFill>
                <a:srgbClr val="23466E"/>
              </a:solidFill>
              <a:effectLst/>
              <a:uLnTx/>
              <a:uFillTx/>
              <a:latin typeface="Montserrat ExtraLight"/>
              <a:ea typeface="方正兰亭黑简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41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</p:cBhvr>
                                      <p:by x="667000" y="667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3" grpId="0" animBg="1"/>
      <p:bldP spid="5" grpId="0" animBg="1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3094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schemeClr val="tx2"/>
                </a:solidFill>
                <a:latin typeface="+mj-ea"/>
                <a:ea typeface="+mj-ea"/>
              </a:rPr>
              <a:t>Improvment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628412" y="2336389"/>
            <a:ext cx="2935176" cy="293517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5746160" y="3455948"/>
            <a:ext cx="2028428" cy="2024353"/>
          </a:xfrm>
          <a:custGeom>
            <a:avLst/>
            <a:gdLst>
              <a:gd name="T0" fmla="*/ 933 w 933"/>
              <a:gd name="T1" fmla="*/ 0 h 932"/>
              <a:gd name="T2" fmla="*/ 933 w 933"/>
              <a:gd name="T3" fmla="*/ 320 h 932"/>
              <a:gd name="T4" fmla="*/ 320 w 933"/>
              <a:gd name="T5" fmla="*/ 932 h 932"/>
              <a:gd name="T6" fmla="*/ 0 w 933"/>
              <a:gd name="T7" fmla="*/ 932 h 932"/>
              <a:gd name="T8" fmla="*/ 273 w 933"/>
              <a:gd name="T9" fmla="*/ 273 h 932"/>
              <a:gd name="T10" fmla="*/ 933 w 933"/>
              <a:gd name="T11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933" y="0"/>
                </a:moveTo>
                <a:cubicBezTo>
                  <a:pt x="933" y="320"/>
                  <a:pt x="933" y="320"/>
                  <a:pt x="933" y="320"/>
                </a:cubicBezTo>
                <a:cubicBezTo>
                  <a:pt x="595" y="320"/>
                  <a:pt x="320" y="595"/>
                  <a:pt x="320" y="932"/>
                </a:cubicBezTo>
                <a:cubicBezTo>
                  <a:pt x="0" y="932"/>
                  <a:pt x="0" y="932"/>
                  <a:pt x="0" y="932"/>
                </a:cubicBezTo>
                <a:cubicBezTo>
                  <a:pt x="0" y="683"/>
                  <a:pt x="97" y="449"/>
                  <a:pt x="273" y="273"/>
                </a:cubicBezTo>
                <a:cubicBezTo>
                  <a:pt x="450" y="97"/>
                  <a:pt x="684" y="0"/>
                  <a:pt x="9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5746160" y="2126065"/>
            <a:ext cx="2028428" cy="2024353"/>
          </a:xfrm>
          <a:custGeom>
            <a:avLst/>
            <a:gdLst>
              <a:gd name="T0" fmla="*/ 933 w 933"/>
              <a:gd name="T1" fmla="*/ 932 h 932"/>
              <a:gd name="T2" fmla="*/ 933 w 933"/>
              <a:gd name="T3" fmla="*/ 612 h 932"/>
              <a:gd name="T4" fmla="*/ 320 w 933"/>
              <a:gd name="T5" fmla="*/ 0 h 932"/>
              <a:gd name="T6" fmla="*/ 0 w 933"/>
              <a:gd name="T7" fmla="*/ 0 h 932"/>
              <a:gd name="T8" fmla="*/ 273 w 933"/>
              <a:gd name="T9" fmla="*/ 659 h 932"/>
              <a:gd name="T10" fmla="*/ 933 w 933"/>
              <a:gd name="T11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933" y="932"/>
                </a:moveTo>
                <a:cubicBezTo>
                  <a:pt x="933" y="612"/>
                  <a:pt x="933" y="612"/>
                  <a:pt x="933" y="612"/>
                </a:cubicBezTo>
                <a:cubicBezTo>
                  <a:pt x="595" y="612"/>
                  <a:pt x="320" y="338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"/>
                  <a:pt x="97" y="483"/>
                  <a:pt x="273" y="659"/>
                </a:cubicBezTo>
                <a:cubicBezTo>
                  <a:pt x="450" y="835"/>
                  <a:pt x="684" y="932"/>
                  <a:pt x="933" y="9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4414240" y="2126065"/>
            <a:ext cx="2028428" cy="2024353"/>
          </a:xfrm>
          <a:custGeom>
            <a:avLst/>
            <a:gdLst>
              <a:gd name="T0" fmla="*/ 0 w 933"/>
              <a:gd name="T1" fmla="*/ 932 h 932"/>
              <a:gd name="T2" fmla="*/ 0 w 933"/>
              <a:gd name="T3" fmla="*/ 612 h 932"/>
              <a:gd name="T4" fmla="*/ 613 w 933"/>
              <a:gd name="T5" fmla="*/ 0 h 932"/>
              <a:gd name="T6" fmla="*/ 933 w 933"/>
              <a:gd name="T7" fmla="*/ 0 h 932"/>
              <a:gd name="T8" fmla="*/ 660 w 933"/>
              <a:gd name="T9" fmla="*/ 659 h 932"/>
              <a:gd name="T10" fmla="*/ 0 w 933"/>
              <a:gd name="T11" fmla="*/ 932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3" h="932">
                <a:moveTo>
                  <a:pt x="0" y="932"/>
                </a:moveTo>
                <a:cubicBezTo>
                  <a:pt x="0" y="612"/>
                  <a:pt x="0" y="612"/>
                  <a:pt x="0" y="612"/>
                </a:cubicBezTo>
                <a:cubicBezTo>
                  <a:pt x="338" y="612"/>
                  <a:pt x="613" y="338"/>
                  <a:pt x="613" y="0"/>
                </a:cubicBezTo>
                <a:cubicBezTo>
                  <a:pt x="933" y="0"/>
                  <a:pt x="933" y="0"/>
                  <a:pt x="933" y="0"/>
                </a:cubicBezTo>
                <a:cubicBezTo>
                  <a:pt x="933" y="249"/>
                  <a:pt x="836" y="483"/>
                  <a:pt x="660" y="659"/>
                </a:cubicBezTo>
                <a:cubicBezTo>
                  <a:pt x="484" y="835"/>
                  <a:pt x="249" y="932"/>
                  <a:pt x="0" y="9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4414240" y="3455948"/>
            <a:ext cx="1680175" cy="2012134"/>
          </a:xfrm>
          <a:custGeom>
            <a:avLst/>
            <a:gdLst>
              <a:gd name="T0" fmla="*/ 773 w 773"/>
              <a:gd name="T1" fmla="*/ 410 h 926"/>
              <a:gd name="T2" fmla="*/ 660 w 773"/>
              <a:gd name="T3" fmla="*/ 273 h 926"/>
              <a:gd name="T4" fmla="*/ 0 w 773"/>
              <a:gd name="T5" fmla="*/ 0 h 926"/>
              <a:gd name="T6" fmla="*/ 0 w 773"/>
              <a:gd name="T7" fmla="*/ 320 h 926"/>
              <a:gd name="T8" fmla="*/ 613 w 773"/>
              <a:gd name="T9" fmla="*/ 926 h 926"/>
              <a:gd name="T10" fmla="*/ 773 w 773"/>
              <a:gd name="T11" fmla="*/ 410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3" h="926">
                <a:moveTo>
                  <a:pt x="773" y="410"/>
                </a:moveTo>
                <a:cubicBezTo>
                  <a:pt x="740" y="361"/>
                  <a:pt x="702" y="316"/>
                  <a:pt x="660" y="273"/>
                </a:cubicBezTo>
                <a:cubicBezTo>
                  <a:pt x="484" y="97"/>
                  <a:pt x="249" y="0"/>
                  <a:pt x="0" y="0"/>
                </a:cubicBezTo>
                <a:cubicBezTo>
                  <a:pt x="0" y="320"/>
                  <a:pt x="0" y="320"/>
                  <a:pt x="0" y="320"/>
                </a:cubicBezTo>
                <a:cubicBezTo>
                  <a:pt x="336" y="320"/>
                  <a:pt x="609" y="591"/>
                  <a:pt x="613" y="926"/>
                </a:cubicBezTo>
                <a:cubicBezTo>
                  <a:pt x="614" y="739"/>
                  <a:pt x="670" y="561"/>
                  <a:pt x="773" y="4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6440631" y="5468082"/>
            <a:ext cx="2037" cy="12219"/>
          </a:xfrm>
          <a:custGeom>
            <a:avLst/>
            <a:gdLst>
              <a:gd name="T0" fmla="*/ 0 w 1"/>
              <a:gd name="T1" fmla="*/ 6 h 6"/>
              <a:gd name="T2" fmla="*/ 1 w 1"/>
              <a:gd name="T3" fmla="*/ 6 h 6"/>
              <a:gd name="T4" fmla="*/ 1 w 1"/>
              <a:gd name="T5" fmla="*/ 0 h 6"/>
              <a:gd name="T6" fmla="*/ 0 w 1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6">
                <a:moveTo>
                  <a:pt x="0" y="6"/>
                </a:moveTo>
                <a:cubicBezTo>
                  <a:pt x="1" y="6"/>
                  <a:pt x="1" y="6"/>
                  <a:pt x="1" y="6"/>
                </a:cubicBezTo>
                <a:cubicBezTo>
                  <a:pt x="1" y="4"/>
                  <a:pt x="1" y="2"/>
                  <a:pt x="1" y="0"/>
                </a:cubicBezTo>
                <a:cubicBezTo>
                  <a:pt x="1" y="2"/>
                  <a:pt x="0" y="4"/>
                  <a:pt x="0" y="6"/>
                </a:cubicBezTo>
                <a:close/>
              </a:path>
            </a:pathLst>
          </a:custGeom>
          <a:solidFill>
            <a:srgbClr val="5858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02945" y="258599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61960" y="2585993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02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02945" y="4633437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2"/>
                </a:solidFill>
                <a:latin typeface="+mj-lt"/>
              </a:rPr>
              <a:t>03</a:t>
            </a:r>
            <a:endParaRPr lang="zh-CN" altLang="en-US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61960" y="4633437"/>
            <a:ext cx="6270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+mj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53097" y="2301289"/>
            <a:ext cx="3005703" cy="1048843"/>
            <a:chOff x="1353097" y="2301289"/>
            <a:chExt cx="3005703" cy="1048843"/>
          </a:xfrm>
        </p:grpSpPr>
        <p:sp>
          <p:nvSpPr>
            <p:cNvPr id="14" name="矩形 13"/>
            <p:cNvSpPr/>
            <p:nvPr/>
          </p:nvSpPr>
          <p:spPr>
            <a:xfrm>
              <a:off x="1353097" y="2758303"/>
              <a:ext cx="3005703" cy="59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To minimize the risk and maximize the return</a:t>
              </a:r>
              <a:endPara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53098" y="2301289"/>
              <a:ext cx="17427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Risk Factor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955400" y="2301289"/>
            <a:ext cx="3005703" cy="790310"/>
            <a:chOff x="7955400" y="2301289"/>
            <a:chExt cx="3005703" cy="790310"/>
          </a:xfrm>
        </p:grpSpPr>
        <p:sp>
          <p:nvSpPr>
            <p:cNvPr id="18" name="矩形 17"/>
            <p:cNvSpPr/>
            <p:nvPr/>
          </p:nvSpPr>
          <p:spPr>
            <a:xfrm>
              <a:off x="7955400" y="2758303"/>
              <a:ext cx="3005703" cy="33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Increase the confidence.</a:t>
              </a:r>
              <a:endPara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55401" y="2301289"/>
              <a:ext cx="29722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2"/>
                  </a:solidFill>
                  <a:latin typeface="+mj-ea"/>
                  <a:ea typeface="+mj-ea"/>
                </a:rPr>
                <a:t>More Data </a:t>
              </a:r>
              <a:r>
                <a:rPr lang="en-US" altLang="zh-CN" sz="2000" dirty="0" err="1">
                  <a:solidFill>
                    <a:schemeClr val="accent2"/>
                  </a:solidFill>
                  <a:latin typeface="+mj-ea"/>
                  <a:ea typeface="+mj-ea"/>
                </a:rPr>
                <a:t>BackTest</a:t>
              </a:r>
              <a:endParaRPr lang="zh-CN" altLang="en-US" sz="20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53097" y="4335841"/>
            <a:ext cx="3005703" cy="1307375"/>
            <a:chOff x="1353097" y="4335841"/>
            <a:chExt cx="3005703" cy="1307375"/>
          </a:xfrm>
        </p:grpSpPr>
        <p:sp>
          <p:nvSpPr>
            <p:cNvPr id="21" name="矩形 20"/>
            <p:cNvSpPr/>
            <p:nvPr/>
          </p:nvSpPr>
          <p:spPr>
            <a:xfrm>
              <a:off x="1353097" y="4792855"/>
              <a:ext cx="3005703" cy="8503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Re-train the model in different frequency can have different results</a:t>
              </a:r>
              <a:endPara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53098" y="4335841"/>
              <a:ext cx="18822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2"/>
                  </a:solidFill>
                  <a:latin typeface="+mj-ea"/>
                  <a:ea typeface="+mj-ea"/>
                </a:rPr>
                <a:t>Rebalancing</a:t>
              </a:r>
              <a:endParaRPr lang="zh-CN" altLang="en-US" sz="20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955400" y="4335841"/>
            <a:ext cx="3005703" cy="1048843"/>
            <a:chOff x="7955400" y="4335841"/>
            <a:chExt cx="3005703" cy="1048843"/>
          </a:xfrm>
        </p:grpSpPr>
        <p:sp>
          <p:nvSpPr>
            <p:cNvPr id="24" name="矩形 23"/>
            <p:cNvSpPr/>
            <p:nvPr/>
          </p:nvSpPr>
          <p:spPr>
            <a:xfrm>
              <a:off x="7955400" y="4792855"/>
              <a:ext cx="3005703" cy="59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What cause the high precision on negative prediction   </a:t>
              </a:r>
              <a:endPara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55401" y="4335841"/>
              <a:ext cx="22894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Look into Trees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6" name="图片 25" descr="电视游戏的萤幕截图&#10;&#10;描述已自动生成">
            <a:extLst>
              <a:ext uri="{FF2B5EF4-FFF2-40B4-BE49-F238E27FC236}">
                <a16:creationId xmlns:a16="http://schemas.microsoft.com/office/drawing/2014/main" id="{0843533A-04A6-4780-B322-12DB390E4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90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3139 2.96296E-6 " pathEditMode="relative" rAng="0" ptsTypes="AA">
                                      <p:cBhvr>
                                        <p:cTn id="45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03138 4.44444E-6 " pathEditMode="relative" rAng="0" ptsTypes="AA">
                                      <p:cBhvr>
                                        <p:cTn id="58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3139 3.7037E-6 " pathEditMode="relative" rAng="0" ptsTypes="AA">
                                      <p:cBhvr>
                                        <p:cTn id="71" dur="1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03138 -4.81481E-6 " pathEditMode="relative" rAng="0" ptsTypes="AA">
                                      <p:cBhvr>
                                        <p:cTn id="84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4" grpId="0" animBg="1"/>
      <p:bldP spid="5" grpId="0" animBg="1"/>
      <p:bldP spid="6" grpId="0" animBg="1"/>
      <p:bldP spid="7" grpId="0" animBg="1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hlinkClick r:id="rId3" action="ppaction://hlinksldjump"/>
          </p:cNvPr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Agency FB" panose="020B0503020202020204" pitchFamily="34" charset="0"/>
              </a:rPr>
              <a:t>01</a:t>
            </a:r>
            <a:endParaRPr lang="zh-CN" altLang="en-US" sz="3600" dirty="0">
              <a:latin typeface="Agency FB" panose="020B0503020202020204" pitchFamily="34" charset="0"/>
            </a:endParaRPr>
          </a:p>
        </p:txBody>
      </p:sp>
      <p:sp>
        <p:nvSpPr>
          <p:cNvPr id="22" name="文本框 21">
            <a:hlinkClick r:id="rId3" action="ppaction://hlinksldjump"/>
          </p:cNvPr>
          <p:cNvSpPr txBox="1"/>
          <p:nvPr/>
        </p:nvSpPr>
        <p:spPr>
          <a:xfrm>
            <a:off x="924356" y="2479167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j-ea"/>
                <a:ea typeface="+mj-ea"/>
              </a:rPr>
              <a:t>Overview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53" y="2957242"/>
            <a:ext cx="235446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70.46% returns vs. 11.32% given by SPY.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82469" y="708446"/>
            <a:ext cx="4027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2"/>
                </a:solidFill>
                <a:latin typeface="+mj-lt"/>
              </a:rPr>
              <a:t>CONTENTS</a:t>
            </a:r>
            <a:endParaRPr lang="zh-CN" altLang="en-US" sz="54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hlinkClick r:id="rId4" action="ppaction://hlinksldjump"/>
          </p:cNvPr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Agency FB" panose="020B0503020202020204" pitchFamily="34" charset="0"/>
              </a:rPr>
              <a:t>02</a:t>
            </a:r>
            <a:endParaRPr lang="zh-CN" altLang="en-US" sz="3600" dirty="0">
              <a:latin typeface="Agency FB" panose="020B0503020202020204" pitchFamily="34" charset="0"/>
            </a:endParaRPr>
          </a:p>
        </p:txBody>
      </p:sp>
      <p:sp>
        <p:nvSpPr>
          <p:cNvPr id="29" name="文本框 28">
            <a:hlinkClick r:id="rId4" action="ppaction://hlinksldjump"/>
          </p:cNvPr>
          <p:cNvSpPr txBox="1"/>
          <p:nvPr/>
        </p:nvSpPr>
        <p:spPr>
          <a:xfrm>
            <a:off x="3535467" y="3713489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  <a:latin typeface="+mj-ea"/>
                <a:ea typeface="+mj-ea"/>
              </a:rPr>
              <a:t>Data</a:t>
            </a:r>
            <a:endParaRPr lang="zh-CN" altLang="en-US" sz="2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39962" y="4263074"/>
            <a:ext cx="235446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 100 Factors from twitter sentiment estimate and SPY prices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椭圆 30">
            <a:hlinkClick r:id="rId5" action="ppaction://hlinksldjump"/>
          </p:cNvPr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Agency FB" panose="020B0503020202020204" pitchFamily="34" charset="0"/>
              </a:rPr>
              <a:t>03</a:t>
            </a:r>
            <a:endParaRPr lang="zh-CN" altLang="en-US" sz="3600" dirty="0">
              <a:latin typeface="Agency FB" panose="020B0503020202020204" pitchFamily="34" charset="0"/>
            </a:endParaRPr>
          </a:p>
        </p:txBody>
      </p:sp>
      <p:sp>
        <p:nvSpPr>
          <p:cNvPr id="32" name="文本框 31">
            <a:hlinkClick r:id="rId5" action="ppaction://hlinksldjump"/>
          </p:cNvPr>
          <p:cNvSpPr txBox="1"/>
          <p:nvPr/>
        </p:nvSpPr>
        <p:spPr>
          <a:xfrm>
            <a:off x="5420975" y="2479167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j-ea"/>
                <a:ea typeface="+mj-ea"/>
              </a:rPr>
              <a:t>Model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22899" y="2957242"/>
            <a:ext cx="235446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 multiple machine learning models with parameter tuned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hlinkClick r:id="rId6" action="ppaction://hlinksldjump"/>
          </p:cNvPr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Agency FB" panose="020B0503020202020204" pitchFamily="34" charset="0"/>
              </a:rPr>
              <a:t>04</a:t>
            </a:r>
            <a:endParaRPr lang="zh-CN" altLang="en-US" sz="3600" dirty="0">
              <a:latin typeface="Agency FB" panose="020B0503020202020204" pitchFamily="34" charset="0"/>
            </a:endParaRPr>
          </a:p>
        </p:txBody>
      </p:sp>
      <p:sp>
        <p:nvSpPr>
          <p:cNvPr id="36" name="文本框 35">
            <a:hlinkClick r:id="rId6" action="ppaction://hlinksldjump"/>
          </p:cNvPr>
          <p:cNvSpPr txBox="1"/>
          <p:nvPr/>
        </p:nvSpPr>
        <p:spPr>
          <a:xfrm>
            <a:off x="7362253" y="3763438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accent2"/>
                </a:solidFill>
                <a:latin typeface="+mj-ea"/>
                <a:ea typeface="+mj-ea"/>
              </a:rPr>
              <a:t>Backtest</a:t>
            </a:r>
            <a:endParaRPr lang="zh-CN" altLang="en-US" sz="28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17708" y="4263074"/>
            <a:ext cx="235446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Translate signal to Portfolio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椭圆 37">
            <a:hlinkClick r:id="rId7" action="ppaction://hlinksldjump"/>
          </p:cNvPr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Agency FB" panose="020B0503020202020204" pitchFamily="34" charset="0"/>
              </a:rPr>
              <a:t>05</a:t>
            </a:r>
            <a:endParaRPr lang="zh-CN" altLang="en-US" sz="3600" dirty="0">
              <a:latin typeface="Agency FB" panose="020B0503020202020204" pitchFamily="34" charset="0"/>
            </a:endParaRPr>
          </a:p>
        </p:txBody>
      </p:sp>
      <p:sp>
        <p:nvSpPr>
          <p:cNvPr id="39" name="文本框 38">
            <a:hlinkClick r:id="rId7" action="ppaction://hlinksldjump"/>
          </p:cNvPr>
          <p:cNvSpPr txBox="1"/>
          <p:nvPr/>
        </p:nvSpPr>
        <p:spPr>
          <a:xfrm>
            <a:off x="9324732" y="2479167"/>
            <a:ext cx="1906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+mj-ea"/>
                <a:ea typeface="+mj-ea"/>
              </a:rPr>
              <a:t>Analysis </a:t>
            </a:r>
            <a:endParaRPr lang="zh-CN" altLang="en-US" sz="2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100645" y="2957242"/>
            <a:ext cx="235446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evaluation and improvement 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637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25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2356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25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0.23564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75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75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75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0.23565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75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2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25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25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1.45833E-6 0.23564 " pathEditMode="relative" rAng="0" ptsTypes="AA">
                                      <p:cBhvr>
                                        <p:cTn id="71" dur="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25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9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4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1.25E-6 0.23565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450"/>
                            </p:stCondLst>
                            <p:childTnLst>
                              <p:par>
                                <p:cTn id="9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875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/>
      <p:bldP spid="28" grpId="0" animBg="1"/>
      <p:bldP spid="28" grpId="1" animBg="1"/>
      <p:bldP spid="30" grpId="0"/>
      <p:bldP spid="31" grpId="0" animBg="1"/>
      <p:bldP spid="31" grpId="1" animBg="1"/>
      <p:bldP spid="33" grpId="0"/>
      <p:bldP spid="35" grpId="0" animBg="1"/>
      <p:bldP spid="35" grpId="1" animBg="1"/>
      <p:bldP spid="37" grpId="0"/>
      <p:bldP spid="38" grpId="0" animBg="1"/>
      <p:bldP spid="38" grpId="1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31422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Background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16736" y="2247900"/>
            <a:ext cx="4322042" cy="2296888"/>
            <a:chOff x="1416736" y="2247900"/>
            <a:chExt cx="4322042" cy="2296888"/>
          </a:xfrm>
        </p:grpSpPr>
        <p:sp>
          <p:nvSpPr>
            <p:cNvPr id="18" name="椭圆 17"/>
            <p:cNvSpPr/>
            <p:nvPr/>
          </p:nvSpPr>
          <p:spPr>
            <a:xfrm>
              <a:off x="3441888" y="2247900"/>
              <a:ext cx="2296890" cy="2296888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accent4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473181" y="2309091"/>
              <a:ext cx="527812" cy="5278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+mj-lt"/>
                </a:rPr>
                <a:t>A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16736" y="2794383"/>
              <a:ext cx="666849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000" dirty="0">
                  <a:solidFill>
                    <a:schemeClr val="accent2"/>
                  </a:solidFill>
                </a:rPr>
                <a:t>SMA</a:t>
              </a:r>
              <a:endParaRPr lang="zh-CN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16736" y="3147211"/>
              <a:ext cx="1871662" cy="10973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Social Market Analytics, Inc. build predictive sentiment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data feeds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35001" y="2247900"/>
            <a:ext cx="4342592" cy="2296888"/>
            <a:chOff x="6435001" y="2247900"/>
            <a:chExt cx="4342592" cy="2296888"/>
          </a:xfrm>
        </p:grpSpPr>
        <p:sp>
          <p:nvSpPr>
            <p:cNvPr id="23" name="椭圆 22"/>
            <p:cNvSpPr/>
            <p:nvPr/>
          </p:nvSpPr>
          <p:spPr>
            <a:xfrm>
              <a:off x="6435001" y="2247900"/>
              <a:ext cx="2296890" cy="2296888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38100">
              <a:solidFill>
                <a:schemeClr val="accent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24" name="椭圆 23"/>
            <p:cNvSpPr/>
            <p:nvPr/>
          </p:nvSpPr>
          <p:spPr>
            <a:xfrm>
              <a:off x="8204079" y="2309091"/>
              <a:ext cx="527812" cy="5278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+mj-lt"/>
                </a:rPr>
                <a:t>B</a:t>
              </a:r>
              <a:endParaRPr lang="zh-CN" alt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911341" y="2794383"/>
              <a:ext cx="820738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>
                <a:defRPr sz="6000">
                  <a:gradFill flip="none" rotWithShape="1">
                    <a:gsLst>
                      <a:gs pos="0">
                        <a:schemeClr val="accent1"/>
                      </a:gs>
                      <a:gs pos="100000">
                        <a:schemeClr val="accent4"/>
                      </a:gs>
                      <a:gs pos="53000">
                        <a:schemeClr val="accent3"/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zh-CN" sz="2000" dirty="0">
                  <a:solidFill>
                    <a:schemeClr val="accent1"/>
                  </a:solidFill>
                </a:rPr>
                <a:t>HTAA</a:t>
              </a:r>
              <a:endParaRPr lang="zh-CN" altLang="en-US" sz="2000" dirty="0">
                <a:solidFill>
                  <a:schemeClr val="accent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911340" y="3147211"/>
              <a:ext cx="1866253" cy="11037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Hull Tactical Asset Allocation serves as an Sub-Adviser to an ETF</a:t>
              </a:r>
              <a:endParaRPr lang="zh-CN" altLang="en-US" sz="140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6096000" y="2127677"/>
            <a:ext cx="1" cy="25604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379538" y="5517730"/>
            <a:ext cx="9432925" cy="2571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2">
                    <a:lumMod val="65000"/>
                    <a:lumOff val="3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Use Social Market Analytics sentiment data feed and pricing data to generate a one-day SPY prediction.</a:t>
            </a:r>
            <a:endParaRPr lang="zh-CN" altLang="en-US" sz="1400" dirty="0">
              <a:solidFill>
                <a:schemeClr val="tx2">
                  <a:lumMod val="65000"/>
                  <a:lumOff val="3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 rot="10800000" flipV="1">
            <a:off x="1379538" y="5152682"/>
            <a:ext cx="9432925" cy="1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30" name="图片 29" descr="电视游戏的萤幕截图&#10;&#10;描述已自动生成">
            <a:hlinkClick r:id="rId5" action="ppaction://hlinksldjump"/>
            <a:extLst>
              <a:ext uri="{FF2B5EF4-FFF2-40B4-BE49-F238E27FC236}">
                <a16:creationId xmlns:a16="http://schemas.microsoft.com/office/drawing/2014/main" id="{9370185F-67B4-4BCD-ADD2-1C8003884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pic>
        <p:nvPicPr>
          <p:cNvPr id="3" name="图片 2" descr="图片包含 游戏机, 斧头, 工具&#10;&#10;描述已自动生成">
            <a:extLst>
              <a:ext uri="{FF2B5EF4-FFF2-40B4-BE49-F238E27FC236}">
                <a16:creationId xmlns:a16="http://schemas.microsoft.com/office/drawing/2014/main" id="{E423324A-C4BF-422A-A592-B8E128F76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84" y="2641353"/>
            <a:ext cx="1820065" cy="1477893"/>
          </a:xfrm>
          <a:prstGeom prst="rect">
            <a:avLst/>
          </a:prstGeom>
        </p:spPr>
      </p:pic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6ACB8B6F-D6FF-48BA-980E-61A1EBA0F49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76" y="2572997"/>
            <a:ext cx="1196447" cy="11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2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8" grpId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787" y="2094411"/>
            <a:ext cx="5447801" cy="352697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47938" y="222933"/>
            <a:ext cx="2515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Overview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7589" y="2094411"/>
            <a:ext cx="4807722" cy="35269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 descr="电视游戏的萤幕截图&#10;&#10;描述已自动生成">
            <a:hlinkClick r:id="rId4" action="ppaction://hlinksldjump"/>
            <a:extLst>
              <a:ext uri="{FF2B5EF4-FFF2-40B4-BE49-F238E27FC236}">
                <a16:creationId xmlns:a16="http://schemas.microsoft.com/office/drawing/2014/main" id="{38D5CD07-F38A-407D-97BA-8B16F455F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6575974" y="2491225"/>
            <a:ext cx="4230951" cy="2828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Design Set [2015/7-2017/12]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Train [2015/7-2017/6] Test [2017/6-2017/12]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Apply Set [2018/1-2019/9]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Cumulative return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11.20%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Vs. SPY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9.84%</a:t>
            </a: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Strategy works best in bearish markets.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C9508A7-C05A-4ADC-9A93-DD3468E37C20}"/>
              </a:ext>
            </a:extLst>
          </p:cNvPr>
          <p:cNvSpPr txBox="1"/>
          <p:nvPr/>
        </p:nvSpPr>
        <p:spPr>
          <a:xfrm>
            <a:off x="6575974" y="3632808"/>
            <a:ext cx="4230951" cy="102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bg2">
                    <a:lumMod val="50000"/>
                  </a:schemeClr>
                </a:solidFill>
                <a:latin typeface="Campton Light DEMO" panose="00000500000000000000" pitchFamily="50" charset="0"/>
                <a:cs typeface="Lato Light"/>
              </a:defRPr>
            </a:lvl1pPr>
          </a:lstStyle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Cumulative return of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70.46%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for the period, massively out-performing SPY, which returned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11.32%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during the same time frame.</a:t>
            </a:r>
          </a:p>
        </p:txBody>
      </p:sp>
      <p:sp>
        <p:nvSpPr>
          <p:cNvPr id="7" name="矩形 6">
            <a:hlinkClick r:id="rId6" action="ppaction://hlinksldjump"/>
            <a:extLst>
              <a:ext uri="{FF2B5EF4-FFF2-40B4-BE49-F238E27FC236}">
                <a16:creationId xmlns:a16="http://schemas.microsoft.com/office/drawing/2014/main" id="{4784B4A6-3D61-4077-AA6B-383B4D70BF5C}"/>
              </a:ext>
            </a:extLst>
          </p:cNvPr>
          <p:cNvSpPr/>
          <p:nvPr/>
        </p:nvSpPr>
        <p:spPr>
          <a:xfrm>
            <a:off x="562193" y="1962151"/>
            <a:ext cx="6013781" cy="388674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29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Data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556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Difference between long short </a:t>
              </a:r>
              <a:r>
                <a:rPr lang="en-US" altLang="zh-CN" sz="1300" dirty="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ewma</a:t>
              </a: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zh-CN" altLang="en-US" sz="13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083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MACD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316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daily delta of mean.</a:t>
              </a:r>
              <a:endParaRPr lang="zh-CN" altLang="en-US" sz="13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632850" y="4449354"/>
              <a:ext cx="22365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Delta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556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Exponential weighted raw min data</a:t>
              </a:r>
              <a:endParaRPr lang="zh-CN" altLang="en-US" sz="13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9268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EWM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316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Wavelet decode wave</a:t>
              </a:r>
              <a:endParaRPr lang="zh-CN" altLang="en-US" sz="13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569004" y="2524958"/>
              <a:ext cx="13003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Wavelet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-</a:t>
            </a:r>
            <a:endParaRPr lang="zh-CN" altLang="en-US" sz="3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Oval 12">
            <a:extLst>
              <a:ext uri="{FF2B5EF4-FFF2-40B4-BE49-F238E27FC236}">
                <a16:creationId xmlns:a16="http://schemas.microsoft.com/office/drawing/2014/main" id="{BAECC58A-670E-4BB4-87B0-E90826B93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784" y="4499385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456678" y="4608720"/>
            <a:ext cx="652636" cy="64720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12"/>
              <p:cNvSpPr>
                <a:spLocks noChangeArrowheads="1"/>
              </p:cNvSpPr>
              <p:nvPr/>
            </p:nvSpPr>
            <p:spPr bwMode="auto">
              <a:xfrm>
                <a:off x="1385714" y="2574990"/>
                <a:ext cx="865651" cy="8658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3600" dirty="0">
                  <a:latin typeface="+mn-ea"/>
                </a:endParaRPr>
              </a:p>
            </p:txBody>
          </p:sp>
        </mc:Choice>
        <mc:Fallback xmlns="">
          <p:sp>
            <p:nvSpPr>
              <p:cNvPr id="45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5714" y="2574990"/>
                <a:ext cx="865651" cy="86587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图片 49" descr="电视游戏的萤幕截图&#10;&#10;描述已自动生成">
            <a:hlinkClick r:id="rId5" action="ppaction://hlinksldjump"/>
            <a:extLst>
              <a:ext uri="{FF2B5EF4-FFF2-40B4-BE49-F238E27FC236}">
                <a16:creationId xmlns:a16="http://schemas.microsoft.com/office/drawing/2014/main" id="{AE5CDA73-F4F5-4F62-882B-18B8692C1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pic>
        <p:nvPicPr>
          <p:cNvPr id="8" name="图片 7" descr="图片包含 游戏机, 物体, 放大镜, 镜子&#10;&#10;描述已自动生成">
            <a:extLst>
              <a:ext uri="{FF2B5EF4-FFF2-40B4-BE49-F238E27FC236}">
                <a16:creationId xmlns:a16="http://schemas.microsoft.com/office/drawing/2014/main" id="{E84382E5-8353-49E2-86F8-49B3AA9F73A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76" y="2815842"/>
            <a:ext cx="607575" cy="400110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5F7F77C8-1907-48E0-A22F-8FB4EB98C31A}"/>
              </a:ext>
            </a:extLst>
          </p:cNvPr>
          <p:cNvGrpSpPr/>
          <p:nvPr/>
        </p:nvGrpSpPr>
        <p:grpSpPr>
          <a:xfrm>
            <a:off x="1812685" y="2328110"/>
            <a:ext cx="3735977" cy="1377718"/>
            <a:chOff x="1818539" y="2319069"/>
            <a:chExt cx="3735977" cy="1377718"/>
          </a:xfrm>
        </p:grpSpPr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071C171C-8051-43C4-A041-189915749E64}"/>
                </a:ext>
              </a:extLst>
            </p:cNvPr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4DD0980-5185-4FB7-AC78-37589A6E77AD}"/>
                </a:ext>
              </a:extLst>
            </p:cNvPr>
            <p:cNvSpPr/>
            <p:nvPr/>
          </p:nvSpPr>
          <p:spPr>
            <a:xfrm>
              <a:off x="2400089" y="2929720"/>
              <a:ext cx="2615100" cy="316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3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ea"/>
                </a:rPr>
                <a:t>26 days rolling Z-source.</a:t>
              </a:r>
              <a:endParaRPr lang="zh-CN" altLang="en-US" sz="13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3225ED9-F2C1-40DF-9149-E2AB4357DE02}"/>
                </a:ext>
              </a:extLst>
            </p:cNvPr>
            <p:cNvSpPr/>
            <p:nvPr/>
          </p:nvSpPr>
          <p:spPr>
            <a:xfrm>
              <a:off x="2400089" y="2524958"/>
              <a:ext cx="3690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accent1"/>
                  </a:solidFill>
                  <a:latin typeface="+mj-ea"/>
                  <a:ea typeface="+mj-ea"/>
                </a:rPr>
                <a:t>Z</a:t>
              </a:r>
              <a:endParaRPr lang="zh-CN" altLang="en-US" sz="2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615D3BA8-B5EB-4495-839B-511B420C1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860" y="2584031"/>
                <a:ext cx="865651" cy="8658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3600" dirty="0">
                  <a:latin typeface="+mn-ea"/>
                </a:endParaRPr>
              </a:p>
            </p:txBody>
          </p:sp>
        </mc:Choice>
        <mc:Fallback xmlns=""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615D3BA8-B5EB-4495-839B-511B420C1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9860" y="2584031"/>
                <a:ext cx="865651" cy="86587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2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/>
                <a:t> </a:t>
              </a: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78497" y="4028649"/>
              <a:ext cx="14350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Factors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7" name="Google Shape;48;g5ff8e290ec_0_22">
            <a:extLst>
              <a:ext uri="{FF2B5EF4-FFF2-40B4-BE49-F238E27FC236}">
                <a16:creationId xmlns:a16="http://schemas.microsoft.com/office/drawing/2014/main" id="{EFDB17C2-B715-4B7F-B95E-22BD84008E0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7939" y="1687834"/>
            <a:ext cx="9691278" cy="454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D95F78-8494-4AD3-AA31-7FE0951674E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153" y="2109361"/>
            <a:ext cx="9848850" cy="3838575"/>
          </a:xfrm>
          <a:prstGeom prst="rect">
            <a:avLst/>
          </a:prstGeom>
        </p:spPr>
      </p:pic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9415FBE8-4766-4324-B561-B0D2944F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7781"/>
              </p:ext>
            </p:extLst>
          </p:nvPr>
        </p:nvGraphicFramePr>
        <p:xfrm>
          <a:off x="1276350" y="2533999"/>
          <a:ext cx="9353550" cy="2064195"/>
        </p:xfrm>
        <a:graphic>
          <a:graphicData uri="http://schemas.openxmlformats.org/drawingml/2006/table">
            <a:tbl>
              <a:tblPr/>
              <a:tblGrid>
                <a:gridCol w="2038350">
                  <a:extLst>
                    <a:ext uri="{9D8B030D-6E8A-4147-A177-3AD203B41FA5}">
                      <a16:colId xmlns:a16="http://schemas.microsoft.com/office/drawing/2014/main" val="105623660"/>
                    </a:ext>
                  </a:extLst>
                </a:gridCol>
                <a:gridCol w="7315200">
                  <a:extLst>
                    <a:ext uri="{9D8B030D-6E8A-4147-A177-3AD203B41FA5}">
                      <a16:colId xmlns:a16="http://schemas.microsoft.com/office/drawing/2014/main" val="1156934620"/>
                    </a:ext>
                  </a:extLst>
                </a:gridCol>
              </a:tblGrid>
              <a:tr h="41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+mn-cs"/>
                        </a:rPr>
                        <a:t>Factor Name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Description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8711"/>
                  </a:ext>
                </a:extLst>
              </a:tr>
              <a:tr h="41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raw_s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Unweighted Sentiment Estimate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576215"/>
                  </a:ext>
                </a:extLst>
              </a:tr>
              <a:tr h="41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s-volume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Indicative Tweet Volume Used to  Compute the Sentiment Estimate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748632"/>
                  </a:ext>
                </a:extLst>
              </a:tr>
              <a:tr h="41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s-dispersion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Measurement of the Tweet Source Diversity Contribution to a Sentiment Estimate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243111"/>
                  </a:ext>
                </a:extLst>
              </a:tr>
              <a:tr h="4128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date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format YYYY-MM-DD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hr:min:sec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increment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by min</a:t>
                      </a:r>
                    </a:p>
                  </a:txBody>
                  <a:tcPr marL="5939" marR="5939" marT="59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71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52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2" grpId="0" animBg="1"/>
      <p:bldP spid="51" grpId="0" animBg="1"/>
      <p:bldP spid="43" grpId="0" animBg="1"/>
      <p:bldP spid="44" grpId="0" animBg="1"/>
      <p:bldP spid="45" grpId="0" animBg="1"/>
      <p:bldP spid="45" grpId="1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033395"/>
            <a:ext cx="12192000" cy="2023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F0DF638-A6E4-4979-A517-16D34E0DEF49}"/>
                  </a:ext>
                </a:extLst>
              </p:cNvPr>
              <p:cNvSpPr/>
              <p:nvPr/>
            </p:nvSpPr>
            <p:spPr>
              <a:xfrm>
                <a:off x="4030334" y="4795834"/>
                <a:ext cx="1777324" cy="974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pton Light DEMO" panose="00000500000000000000" pitchFamily="50" charset="0"/>
                    <a:cs typeface="Lato Light"/>
                  </a:rPr>
                  <a:t>This is a type of Feature Engineering tuning the parameter deg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Lato Light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Lato Light"/>
                          </a:rPr>
                          <m:t>𝑥</m:t>
                        </m:r>
                      </m:e>
                      <m:sup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Lato Light"/>
                          </a:rPr>
                          <m:t>6</m:t>
                        </m:r>
                      </m:sup>
                    </m:sSup>
                  </m:oMath>
                </a14:m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pton Light DEMO" panose="00000500000000000000" pitchFamily="50" charset="0"/>
                  <a:cs typeface="Lato Ligh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F0DF638-A6E4-4979-A517-16D34E0DE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334" y="4795834"/>
                <a:ext cx="1777324" cy="974306"/>
              </a:xfrm>
              <a:prstGeom prst="rect">
                <a:avLst/>
              </a:prstGeom>
              <a:blipFill>
                <a:blip r:embed="rId3"/>
                <a:stretch>
                  <a:fillRect r="-685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4FF5C8CE-72B0-4109-8C0A-2C0137904575}"/>
              </a:ext>
            </a:extLst>
          </p:cNvPr>
          <p:cNvSpPr/>
          <p:nvPr/>
        </p:nvSpPr>
        <p:spPr>
          <a:xfrm>
            <a:off x="4040876" y="4308207"/>
            <a:ext cx="1777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Polynomial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Oval 12">
            <a:extLst>
              <a:ext uri="{FF2B5EF4-FFF2-40B4-BE49-F238E27FC236}">
                <a16:creationId xmlns:a16="http://schemas.microsoft.com/office/drawing/2014/main" id="{60C37A83-7C59-4594-B96B-F12096FA9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266" y="2505071"/>
            <a:ext cx="1124424" cy="112471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7938" y="222933"/>
            <a:ext cx="1683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Model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06363" y="4795834"/>
            <a:ext cx="17773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Elastic Net Model tuning the parameter 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</a:br>
            <a:r>
              <a:rPr lang="el-GR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α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 and L1 ratio total 100000 sets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66858" y="4308207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Linear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36805" y="4795834"/>
            <a:ext cx="1777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both Regressor and Classier tuning the parameter 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max leaf nodes and n estimators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6586" y="4148140"/>
            <a:ext cx="21547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Random Forest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52026" y="4795834"/>
            <a:ext cx="177732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DNN Model tuning the parameter size of 3 layers total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1000 sets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04130" y="4155421"/>
            <a:ext cx="1473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Deep Learning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9191200" y="2505071"/>
            <a:ext cx="1124422" cy="112471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zh-CN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6771737" y="2505071"/>
            <a:ext cx="1124424" cy="112471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1932814" y="2505071"/>
            <a:ext cx="1124422" cy="112471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18" name="图片 17" descr="电视游戏的萤幕截图&#10;&#10;描述已自动生成">
            <a:hlinkClick r:id="rId4" action="ppaction://hlinksldjump"/>
            <a:extLst>
              <a:ext uri="{FF2B5EF4-FFF2-40B4-BE49-F238E27FC236}">
                <a16:creationId xmlns:a16="http://schemas.microsoft.com/office/drawing/2014/main" id="{BA2AFF14-E6BB-4853-AF78-3EC427874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95523B-A694-455E-9690-A870D1E948BD}"/>
              </a:ext>
            </a:extLst>
          </p:cNvPr>
          <p:cNvSpPr/>
          <p:nvPr/>
        </p:nvSpPr>
        <p:spPr>
          <a:xfrm>
            <a:off x="6210506" y="1629105"/>
            <a:ext cx="2249214" cy="4635062"/>
          </a:xfrm>
          <a:custGeom>
            <a:avLst/>
            <a:gdLst>
              <a:gd name="connsiteX0" fmla="*/ 0 w 2249214"/>
              <a:gd name="connsiteY0" fmla="*/ 374876 h 4635062"/>
              <a:gd name="connsiteX1" fmla="*/ 374876 w 2249214"/>
              <a:gd name="connsiteY1" fmla="*/ 0 h 4635062"/>
              <a:gd name="connsiteX2" fmla="*/ 904686 w 2249214"/>
              <a:gd name="connsiteY2" fmla="*/ 0 h 4635062"/>
              <a:gd name="connsiteX3" fmla="*/ 1389512 w 2249214"/>
              <a:gd name="connsiteY3" fmla="*/ 0 h 4635062"/>
              <a:gd name="connsiteX4" fmla="*/ 1874338 w 2249214"/>
              <a:gd name="connsiteY4" fmla="*/ 0 h 4635062"/>
              <a:gd name="connsiteX5" fmla="*/ 2249214 w 2249214"/>
              <a:gd name="connsiteY5" fmla="*/ 374876 h 4635062"/>
              <a:gd name="connsiteX6" fmla="*/ 2249214 w 2249214"/>
              <a:gd name="connsiteY6" fmla="*/ 944721 h 4635062"/>
              <a:gd name="connsiteX7" fmla="*/ 2249214 w 2249214"/>
              <a:gd name="connsiteY7" fmla="*/ 1514567 h 4635062"/>
              <a:gd name="connsiteX8" fmla="*/ 2249214 w 2249214"/>
              <a:gd name="connsiteY8" fmla="*/ 2239825 h 4635062"/>
              <a:gd name="connsiteX9" fmla="*/ 2249214 w 2249214"/>
              <a:gd name="connsiteY9" fmla="*/ 2770817 h 4635062"/>
              <a:gd name="connsiteX10" fmla="*/ 2249214 w 2249214"/>
              <a:gd name="connsiteY10" fmla="*/ 3418369 h 4635062"/>
              <a:gd name="connsiteX11" fmla="*/ 2249214 w 2249214"/>
              <a:gd name="connsiteY11" fmla="*/ 4260186 h 4635062"/>
              <a:gd name="connsiteX12" fmla="*/ 1874338 w 2249214"/>
              <a:gd name="connsiteY12" fmla="*/ 4635062 h 4635062"/>
              <a:gd name="connsiteX13" fmla="*/ 1374517 w 2249214"/>
              <a:gd name="connsiteY13" fmla="*/ 4635062 h 4635062"/>
              <a:gd name="connsiteX14" fmla="*/ 904686 w 2249214"/>
              <a:gd name="connsiteY14" fmla="*/ 4635062 h 4635062"/>
              <a:gd name="connsiteX15" fmla="*/ 374876 w 2249214"/>
              <a:gd name="connsiteY15" fmla="*/ 4635062 h 4635062"/>
              <a:gd name="connsiteX16" fmla="*/ 0 w 2249214"/>
              <a:gd name="connsiteY16" fmla="*/ 4260186 h 4635062"/>
              <a:gd name="connsiteX17" fmla="*/ 0 w 2249214"/>
              <a:gd name="connsiteY17" fmla="*/ 3573781 h 4635062"/>
              <a:gd name="connsiteX18" fmla="*/ 0 w 2249214"/>
              <a:gd name="connsiteY18" fmla="*/ 3003936 h 4635062"/>
              <a:gd name="connsiteX19" fmla="*/ 0 w 2249214"/>
              <a:gd name="connsiteY19" fmla="*/ 2278678 h 4635062"/>
              <a:gd name="connsiteX20" fmla="*/ 0 w 2249214"/>
              <a:gd name="connsiteY20" fmla="*/ 1631126 h 4635062"/>
              <a:gd name="connsiteX21" fmla="*/ 0 w 2249214"/>
              <a:gd name="connsiteY21" fmla="*/ 1061281 h 4635062"/>
              <a:gd name="connsiteX22" fmla="*/ 0 w 2249214"/>
              <a:gd name="connsiteY22" fmla="*/ 374876 h 463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49214" h="4635062" extrusionOk="0">
                <a:moveTo>
                  <a:pt x="0" y="374876"/>
                </a:moveTo>
                <a:cubicBezTo>
                  <a:pt x="-27124" y="151107"/>
                  <a:pt x="157891" y="3733"/>
                  <a:pt x="374876" y="0"/>
                </a:cubicBezTo>
                <a:cubicBezTo>
                  <a:pt x="539496" y="-10063"/>
                  <a:pt x="731678" y="15309"/>
                  <a:pt x="904686" y="0"/>
                </a:cubicBezTo>
                <a:cubicBezTo>
                  <a:pt x="1077694" y="-15309"/>
                  <a:pt x="1187079" y="-18355"/>
                  <a:pt x="1389512" y="0"/>
                </a:cubicBezTo>
                <a:cubicBezTo>
                  <a:pt x="1591945" y="18355"/>
                  <a:pt x="1703976" y="21695"/>
                  <a:pt x="1874338" y="0"/>
                </a:cubicBezTo>
                <a:cubicBezTo>
                  <a:pt x="2075085" y="-20264"/>
                  <a:pt x="2260219" y="127116"/>
                  <a:pt x="2249214" y="374876"/>
                </a:cubicBezTo>
                <a:cubicBezTo>
                  <a:pt x="2276066" y="582965"/>
                  <a:pt x="2246585" y="681215"/>
                  <a:pt x="2249214" y="944721"/>
                </a:cubicBezTo>
                <a:cubicBezTo>
                  <a:pt x="2251843" y="1208228"/>
                  <a:pt x="2265877" y="1239729"/>
                  <a:pt x="2249214" y="1514567"/>
                </a:cubicBezTo>
                <a:cubicBezTo>
                  <a:pt x="2232551" y="1789405"/>
                  <a:pt x="2253550" y="1878743"/>
                  <a:pt x="2249214" y="2239825"/>
                </a:cubicBezTo>
                <a:cubicBezTo>
                  <a:pt x="2244878" y="2600907"/>
                  <a:pt x="2261165" y="2550406"/>
                  <a:pt x="2249214" y="2770817"/>
                </a:cubicBezTo>
                <a:cubicBezTo>
                  <a:pt x="2237263" y="2991228"/>
                  <a:pt x="2217373" y="3115310"/>
                  <a:pt x="2249214" y="3418369"/>
                </a:cubicBezTo>
                <a:cubicBezTo>
                  <a:pt x="2281055" y="3721428"/>
                  <a:pt x="2258855" y="4089882"/>
                  <a:pt x="2249214" y="4260186"/>
                </a:cubicBezTo>
                <a:cubicBezTo>
                  <a:pt x="2285766" y="4431105"/>
                  <a:pt x="2102128" y="4621681"/>
                  <a:pt x="1874338" y="4635062"/>
                </a:cubicBezTo>
                <a:cubicBezTo>
                  <a:pt x="1648422" y="4610521"/>
                  <a:pt x="1585901" y="4618310"/>
                  <a:pt x="1374517" y="4635062"/>
                </a:cubicBezTo>
                <a:cubicBezTo>
                  <a:pt x="1163133" y="4651814"/>
                  <a:pt x="1125752" y="4614180"/>
                  <a:pt x="904686" y="4635062"/>
                </a:cubicBezTo>
                <a:cubicBezTo>
                  <a:pt x="683620" y="4655944"/>
                  <a:pt x="624261" y="4610927"/>
                  <a:pt x="374876" y="4635062"/>
                </a:cubicBezTo>
                <a:cubicBezTo>
                  <a:pt x="164744" y="4628755"/>
                  <a:pt x="404" y="4461765"/>
                  <a:pt x="0" y="4260186"/>
                </a:cubicBezTo>
                <a:cubicBezTo>
                  <a:pt x="1909" y="4002508"/>
                  <a:pt x="-15256" y="3812203"/>
                  <a:pt x="0" y="3573781"/>
                </a:cubicBezTo>
                <a:cubicBezTo>
                  <a:pt x="15256" y="3335360"/>
                  <a:pt x="4806" y="3155216"/>
                  <a:pt x="0" y="3003936"/>
                </a:cubicBezTo>
                <a:cubicBezTo>
                  <a:pt x="-4806" y="2852657"/>
                  <a:pt x="-25686" y="2485099"/>
                  <a:pt x="0" y="2278678"/>
                </a:cubicBezTo>
                <a:cubicBezTo>
                  <a:pt x="25686" y="2072257"/>
                  <a:pt x="-16901" y="1827149"/>
                  <a:pt x="0" y="1631126"/>
                </a:cubicBezTo>
                <a:cubicBezTo>
                  <a:pt x="16901" y="1435103"/>
                  <a:pt x="1384" y="1304893"/>
                  <a:pt x="0" y="1061281"/>
                </a:cubicBezTo>
                <a:cubicBezTo>
                  <a:pt x="-1384" y="817670"/>
                  <a:pt x="948" y="516850"/>
                  <a:pt x="0" y="374876"/>
                </a:cubicBezTo>
                <a:close/>
              </a:path>
            </a:pathLst>
          </a:custGeom>
          <a:noFill/>
          <a:ln w="82550">
            <a:solidFill>
              <a:srgbClr val="D02C2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形 13" descr="落叶树">
            <a:extLst>
              <a:ext uri="{FF2B5EF4-FFF2-40B4-BE49-F238E27FC236}">
                <a16:creationId xmlns:a16="http://schemas.microsoft.com/office/drawing/2014/main" id="{B9EC2EFF-425E-4E04-9A74-1D0BF9B81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6749" y="2596330"/>
            <a:ext cx="914400" cy="914400"/>
          </a:xfrm>
          <a:prstGeom prst="rect">
            <a:avLst/>
          </a:prstGeom>
        </p:spPr>
      </p:pic>
      <p:pic>
        <p:nvPicPr>
          <p:cNvPr id="16" name="图形 15" descr="统计">
            <a:extLst>
              <a:ext uri="{FF2B5EF4-FFF2-40B4-BE49-F238E27FC236}">
                <a16:creationId xmlns:a16="http://schemas.microsoft.com/office/drawing/2014/main" id="{3EF873D3-BB34-470E-8131-8091EB4934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1688" y="2610229"/>
            <a:ext cx="914400" cy="914400"/>
          </a:xfrm>
          <a:prstGeom prst="rect">
            <a:avLst/>
          </a:prstGeom>
        </p:spPr>
      </p:pic>
      <p:pic>
        <p:nvPicPr>
          <p:cNvPr id="23" name="图形 22" descr="大脑">
            <a:extLst>
              <a:ext uri="{FF2B5EF4-FFF2-40B4-BE49-F238E27FC236}">
                <a16:creationId xmlns:a16="http://schemas.microsoft.com/office/drawing/2014/main" id="{017266C2-9825-4ED8-AF0D-D242DBE77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3488" y="2610229"/>
            <a:ext cx="914400" cy="914400"/>
          </a:xfrm>
          <a:prstGeom prst="rect">
            <a:avLst/>
          </a:prstGeom>
        </p:spPr>
      </p:pic>
      <p:pic>
        <p:nvPicPr>
          <p:cNvPr id="31" name="图片 30" descr="图片包含 游戏机, 画&#10;&#10;描述已自动生成">
            <a:extLst>
              <a:ext uri="{FF2B5EF4-FFF2-40B4-BE49-F238E27FC236}">
                <a16:creationId xmlns:a16="http://schemas.microsoft.com/office/drawing/2014/main" id="{10F89678-A08D-4E2C-96A3-E1D48BF2C15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E70050"/>
              </a:clrFrom>
              <a:clrTo>
                <a:srgbClr val="E7005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55" y="2596330"/>
            <a:ext cx="1389789" cy="9152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C71F21-E5FA-479F-BE13-17708E0BF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428" y="2312816"/>
            <a:ext cx="10958134" cy="35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7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2.70833E-6 0.075 " pathEditMode="relative" rAng="0" ptsTypes="AA">
                                      <p:cBhvr>
                                        <p:cTn id="33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7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44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4.58333E-6 0.075 " pathEditMode="relative" rAng="0" ptsTypes="AA">
                                      <p:cBhvr>
                                        <p:cTn id="54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65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-1.25E-6 0.075 " pathEditMode="relative" rAng="0" ptsTypes="AA">
                                      <p:cBhvr>
                                        <p:cTn id="75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8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75 " pathEditMode="relative" rAng="0" ptsTypes="AA">
                                      <p:cBhvr>
                                        <p:cTn id="86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1.66667E-6 0.075 " pathEditMode="relative" rAng="0" ptsTypes="AA">
                                      <p:cBhvr>
                                        <p:cTn id="96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/>
      <p:bldP spid="19" grpId="1"/>
      <p:bldP spid="20" grpId="0"/>
      <p:bldP spid="21" grpId="0" animBg="1"/>
      <p:bldP spid="21" grpId="1" animBg="1"/>
      <p:bldP spid="17" grpId="0"/>
      <p:bldP spid="4" grpId="0"/>
      <p:bldP spid="4" grpId="1"/>
      <p:bldP spid="5" grpId="0"/>
      <p:bldP spid="6" grpId="0"/>
      <p:bldP spid="6" grpId="1"/>
      <p:bldP spid="7" grpId="0"/>
      <p:bldP spid="8" grpId="0"/>
      <p:bldP spid="8" grpId="1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2268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</a:rPr>
              <a:t>Strategy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23" name="图片 22" descr="电视游戏的萤幕截图&#10;&#10;描述已自动生成">
            <a:hlinkClick r:id="rId3" action="ppaction://hlinksldjump"/>
            <a:extLst>
              <a:ext uri="{FF2B5EF4-FFF2-40B4-BE49-F238E27FC236}">
                <a16:creationId xmlns:a16="http://schemas.microsoft.com/office/drawing/2014/main" id="{76A0F4C8-41B4-4F78-94DD-B5E6C0681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3B8617-3034-4C83-A1BE-02443EE7A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649" y="1522524"/>
            <a:ext cx="8752701" cy="4612113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286AA84-38DB-491B-9FA6-D0452995024C}"/>
              </a:ext>
            </a:extLst>
          </p:cNvPr>
          <p:cNvCxnSpPr/>
          <p:nvPr/>
        </p:nvCxnSpPr>
        <p:spPr>
          <a:xfrm>
            <a:off x="1203960" y="3295650"/>
            <a:ext cx="978408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08C429D-B180-40AB-8F16-719662486479}"/>
              </a:ext>
            </a:extLst>
          </p:cNvPr>
          <p:cNvCxnSpPr/>
          <p:nvPr/>
        </p:nvCxnSpPr>
        <p:spPr>
          <a:xfrm>
            <a:off x="1203960" y="3771900"/>
            <a:ext cx="978408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DC2586E-66F9-413E-A49F-564BD187940D}"/>
              </a:ext>
            </a:extLst>
          </p:cNvPr>
          <p:cNvCxnSpPr/>
          <p:nvPr/>
        </p:nvCxnSpPr>
        <p:spPr>
          <a:xfrm>
            <a:off x="1203960" y="5467350"/>
            <a:ext cx="978408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6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1271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Risk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1598697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方正兰亭粗黑简体" panose="02000000000000000000" pitchFamily="2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395413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606363" y="4403587"/>
                <a:ext cx="1777324" cy="51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𝑆𝑃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𝑃𝑜𝑠𝑖𝑡𝑖𝑜𝑛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d>
                                <m:dPr>
                                  <m:begChr m:val="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𝑃𝑜𝑟𝑡𝑓𝑜𝑙𝑖𝑜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𝑃𝑜𝑠𝑖𝑡𝑖𝑜𝑛</m:t>
                                      </m:r>
                                    </m:sub>
                                  </m:s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63" y="4403587"/>
                <a:ext cx="1777324" cy="511550"/>
              </a:xfrm>
              <a:prstGeom prst="rect">
                <a:avLst/>
              </a:prstGeom>
              <a:blipFill>
                <a:blip r:embed="rId3"/>
                <a:stretch>
                  <a:fillRect l="-10997" t="-55952" r="-21306" b="-8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866858" y="3801660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Delta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013918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方正兰亭粗黑简体" panose="02000000000000000000" pitchFamily="2" charset="-122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3810634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021584" y="4403587"/>
            <a:ext cx="177732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Relative return when consider the volatility as the risk level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55437" y="3635997"/>
            <a:ext cx="1281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Sharpe Ratio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642913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方正兰亭粗黑简体" panose="02000000000000000000" pitchFamily="2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2" name="Freeform 6"/>
          <p:cNvSpPr>
            <a:spLocks/>
          </p:cNvSpPr>
          <p:nvPr/>
        </p:nvSpPr>
        <p:spPr bwMode="auto">
          <a:xfrm>
            <a:off x="622585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36805" y="4403587"/>
            <a:ext cx="177732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Consider only the downside volatility to analyze the loss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71663" y="3647772"/>
            <a:ext cx="1699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Downward risk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8844360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  <a:ea typeface="方正兰亭粗黑简体" panose="02000000000000000000" pitchFamily="2" charset="-122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8641076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852026" y="4403587"/>
            <a:ext cx="177732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Analyze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VaR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cs typeface="Lato Light"/>
              </a:rPr>
              <a:t> and ES to figure out the losses in worst case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cs typeface="Lato Light"/>
            </a:endParaRPr>
          </a:p>
        </p:txBody>
      </p:sp>
      <p:pic>
        <p:nvPicPr>
          <p:cNvPr id="20" name="图片 19" descr="电视游戏的萤幕截图&#10;&#10;描述已自动生成">
            <a:hlinkClick r:id="rId4" action="ppaction://hlinksldjump"/>
            <a:extLst>
              <a:ext uri="{FF2B5EF4-FFF2-40B4-BE49-F238E27FC236}">
                <a16:creationId xmlns:a16="http://schemas.microsoft.com/office/drawing/2014/main" id="{C08E8847-371B-492B-8B96-D3B21CCA9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071B066-BB64-493E-8A50-B9B948E8DF52}"/>
              </a:ext>
            </a:extLst>
          </p:cNvPr>
          <p:cNvSpPr/>
          <p:nvPr/>
        </p:nvSpPr>
        <p:spPr>
          <a:xfrm>
            <a:off x="9095965" y="3635997"/>
            <a:ext cx="1281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+mj-ea"/>
                <a:ea typeface="+mj-ea"/>
              </a:rPr>
              <a:t>Tail Event</a:t>
            </a:r>
            <a:endParaRPr lang="zh-CN" altLang="en-US" sz="20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9665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3.125E-6 0.075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75 " pathEditMode="relative" rAng="0" ptsTypes="AA">
                                      <p:cBhvr>
                                        <p:cTn id="30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0 L -3.75E-6 0.075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375E-6 -2.22222E-6 L -4.375E-6 0.075 " pathEditMode="relative" rAng="0" ptsTypes="AA">
                                      <p:cBhvr>
                                        <p:cTn id="51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0 L -3.75E-6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-2.22222E-6 L -1.25E-6 0.075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75E-6 0 L -3.75E-6 0.075 " pathEditMode="relative" rAng="0" ptsTypes="AA">
                                      <p:cBhvr>
                                        <p:cTn id="79" dur="1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66667E-6 -2.22222E-6 L 1.66667E-6 0.075 " pathEditMode="relative" rAng="0" ptsTypes="AA">
                                      <p:cBhvr>
                                        <p:cTn id="89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0" grpId="0"/>
      <p:bldP spid="11" grpId="0" animBg="1"/>
      <p:bldP spid="11" grpId="1" animBg="1"/>
      <p:bldP spid="12" grpId="0" animBg="1"/>
      <p:bldP spid="13" grpId="0"/>
      <p:bldP spid="13" grpId="1"/>
      <p:bldP spid="14" grpId="0"/>
      <p:bldP spid="15" grpId="0" animBg="1"/>
      <p:bldP spid="15" grpId="1" animBg="1"/>
      <p:bldP spid="16" grpId="0" animBg="1"/>
      <p:bldP spid="18" grpId="0"/>
      <p:bldP spid="18" grpId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47938" y="222933"/>
            <a:ext cx="32464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tx2"/>
                </a:solidFill>
                <a:latin typeface="+mj-ea"/>
                <a:ea typeface="+mj-ea"/>
              </a:rPr>
              <a:t>Short Period</a:t>
            </a:r>
            <a:endParaRPr lang="zh-CN" altLang="en-US" sz="3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7694" y="1993155"/>
            <a:ext cx="3376613" cy="2836474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Shape 2591"/>
          <p:cNvSpPr/>
          <p:nvPr/>
        </p:nvSpPr>
        <p:spPr>
          <a:xfrm>
            <a:off x="5664200" y="2485993"/>
            <a:ext cx="863600" cy="86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6" name="文本框 15"/>
          <p:cNvSpPr txBox="1"/>
          <p:nvPr/>
        </p:nvSpPr>
        <p:spPr>
          <a:xfrm>
            <a:off x="5387312" y="35560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Analysis </a:t>
            </a:r>
          </a:p>
        </p:txBody>
      </p:sp>
      <p:pic>
        <p:nvPicPr>
          <p:cNvPr id="18" name="图片 17" descr="电视游戏的萤幕截图&#10;&#10;描述已自动生成">
            <a:extLst>
              <a:ext uri="{FF2B5EF4-FFF2-40B4-BE49-F238E27FC236}">
                <a16:creationId xmlns:a16="http://schemas.microsoft.com/office/drawing/2014/main" id="{E2A59C1D-8121-4D13-822A-3D3D27A36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35" y="129714"/>
            <a:ext cx="944385" cy="136463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6774" y="1993155"/>
            <a:ext cx="3376613" cy="283647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90A909-34FD-47FA-B89E-A4246BB201BF}"/>
              </a:ext>
            </a:extLst>
          </p:cNvPr>
          <p:cNvSpPr/>
          <p:nvPr/>
        </p:nvSpPr>
        <p:spPr>
          <a:xfrm>
            <a:off x="847266" y="2010763"/>
            <a:ext cx="3376613" cy="2836474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36643C-8B14-4A1B-9777-B11BBF822EF2}"/>
              </a:ext>
            </a:extLst>
          </p:cNvPr>
          <p:cNvSpPr/>
          <p:nvPr/>
        </p:nvSpPr>
        <p:spPr>
          <a:xfrm>
            <a:off x="866773" y="2010763"/>
            <a:ext cx="3376613" cy="283647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948614" y="1993155"/>
            <a:ext cx="3376612" cy="2836474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1921B0-C7F8-475F-8A6E-7ACF1E9A7F9D}"/>
              </a:ext>
            </a:extLst>
          </p:cNvPr>
          <p:cNvSpPr/>
          <p:nvPr/>
        </p:nvSpPr>
        <p:spPr>
          <a:xfrm>
            <a:off x="7992391" y="2010763"/>
            <a:ext cx="3376613" cy="283647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8ADC5D-6DCA-4FBE-8FE9-E0F26B759EFC}"/>
              </a:ext>
            </a:extLst>
          </p:cNvPr>
          <p:cNvSpPr/>
          <p:nvPr/>
        </p:nvSpPr>
        <p:spPr>
          <a:xfrm>
            <a:off x="7992390" y="2010763"/>
            <a:ext cx="3376613" cy="283647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73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50"/>
                            </p:stCondLst>
                            <p:childTnLst>
                              <p:par>
                                <p:cTn id="2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-3.7037E-6 L 0.08346 0.1488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3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58333E-6 -3.7037E-6 L -0.07148 0.1488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74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41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0833E-6 0 L 0.08347 0.14884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3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63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0 L -0.07148 0.1488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74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67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9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79167E-6 0 L 0.08346 0.14884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43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9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7 0 L -0.07148 0.14884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743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3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95" dur="4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 animBg="1"/>
      <p:bldP spid="14" grpId="0" animBg="1"/>
      <p:bldP spid="14" grpId="1" animBg="1"/>
      <p:bldP spid="14" grpId="2" animBg="1"/>
      <p:bldP spid="14" grpId="3" animBg="1"/>
      <p:bldP spid="16" grpId="0"/>
      <p:bldP spid="10" grpId="0" animBg="1"/>
      <p:bldP spid="10" grpId="1" animBg="1"/>
      <p:bldP spid="10" grpId="2" animBg="1"/>
      <p:bldP spid="10" grpId="3" animBg="1"/>
      <p:bldP spid="19" grpId="0" animBg="1"/>
      <p:bldP spid="19" grpId="1" animBg="1"/>
      <p:bldP spid="19" grpId="2" animBg="1"/>
      <p:bldP spid="19" grpId="3" animBg="1"/>
      <p:bldP spid="21" grpId="0" animBg="1"/>
      <p:bldP spid="21" grpId="1" animBg="1"/>
      <p:bldP spid="21" grpId="2" animBg="1"/>
      <p:bldP spid="12" grpId="0" animBg="1"/>
      <p:bldP spid="12" grpId="1" animBg="1"/>
      <p:bldP spid="12" grpId="2" animBg="1"/>
      <p:bldP spid="12" grpId="3" animBg="1"/>
      <p:bldP spid="20" grpId="0" animBg="1"/>
      <p:bldP spid="20" grpId="1" animBg="1"/>
      <p:bldP spid="20" grpId="2" animBg="1"/>
      <p:bldP spid="20" grpId="3" animBg="1"/>
      <p:bldP spid="22" grpId="0" animBg="1"/>
      <p:bldP spid="22" grpId="1" animBg="1"/>
      <p:bldP spid="22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99ppt.com"/>
</p:tagLst>
</file>

<file path=ppt/theme/theme1.xml><?xml version="1.0" encoding="utf-8"?>
<a:theme xmlns:a="http://schemas.openxmlformats.org/drawingml/2006/main" name="www.99ppt.com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</TotalTime>
  <Words>433</Words>
  <Application>Microsoft Office PowerPoint</Application>
  <PresentationFormat>宽屏</PresentationFormat>
  <Paragraphs>126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FontAwesome</vt:lpstr>
      <vt:lpstr>方正兰亭粗黑简体</vt:lpstr>
      <vt:lpstr>Gill Sans</vt:lpstr>
      <vt:lpstr>Campton Light DEMO</vt:lpstr>
      <vt:lpstr>方正兰亭黑简体</vt:lpstr>
      <vt:lpstr>Arial</vt:lpstr>
      <vt:lpstr>Montserrat Medium</vt:lpstr>
      <vt:lpstr>Montserrat ExtraLight</vt:lpstr>
      <vt:lpstr>Agency FB</vt:lpstr>
      <vt:lpstr>等线</vt:lpstr>
      <vt:lpstr>Cambria Math</vt:lpstr>
      <vt:lpstr>www.99ppt.com​​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creator>www.99ppt.com</dc:creator>
  <cp:lastModifiedBy>Duan Yuchen</cp:lastModifiedBy>
  <cp:revision>14</cp:revision>
  <dcterms:created xsi:type="dcterms:W3CDTF">2016-10-21T01:13:56Z</dcterms:created>
  <dcterms:modified xsi:type="dcterms:W3CDTF">2019-12-05T17:27:25Z</dcterms:modified>
</cp:coreProperties>
</file>